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5"/>
  </p:notesMasterIdLst>
  <p:handoutMasterIdLst>
    <p:handoutMasterId r:id="rId16"/>
  </p:handoutMasterIdLst>
  <p:sldIdLst>
    <p:sldId id="280" r:id="rId2"/>
    <p:sldId id="302" r:id="rId3"/>
    <p:sldId id="303" r:id="rId4"/>
    <p:sldId id="304" r:id="rId5"/>
    <p:sldId id="305" r:id="rId6"/>
    <p:sldId id="307" r:id="rId7"/>
    <p:sldId id="308" r:id="rId8"/>
    <p:sldId id="309" r:id="rId9"/>
    <p:sldId id="310" r:id="rId10"/>
    <p:sldId id="313" r:id="rId11"/>
    <p:sldId id="311" r:id="rId12"/>
    <p:sldId id="312" r:id="rId13"/>
    <p:sldId id="301" r:id="rId14"/>
  </p:sldIdLst>
  <p:sldSz cx="9144000" cy="6858000" type="screen4x3"/>
  <p:notesSz cx="6858000" cy="9144000"/>
  <p:defaultTextStyle>
    <a:defPPr>
      <a:defRPr lang="zh-TW"/>
    </a:defPPr>
    <a:lvl1pPr algn="l" rtl="0" fontAlgn="base">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CC"/>
    <a:srgbClr val="336600"/>
    <a:srgbClr val="FF0000"/>
    <a:srgbClr val="006666"/>
    <a:srgbClr val="000099"/>
    <a:srgbClr val="003366"/>
    <a:srgbClr val="FF9900"/>
    <a:srgbClr val="DDDDD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4" autoAdjust="0"/>
    <p:restoredTop sz="94711" autoAdjust="0"/>
  </p:normalViewPr>
  <p:slideViewPr>
    <p:cSldViewPr>
      <p:cViewPr varScale="1">
        <p:scale>
          <a:sx n="84" d="100"/>
          <a:sy n="84" d="100"/>
        </p:scale>
        <p:origin x="140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TW"/>
          </a:p>
        </p:txBody>
      </p:sp>
      <p:sp>
        <p:nvSpPr>
          <p:cNvPr id="317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TW"/>
          </a:p>
        </p:txBody>
      </p:sp>
      <p:sp>
        <p:nvSpPr>
          <p:cNvPr id="317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TW"/>
          </a:p>
        </p:txBody>
      </p:sp>
      <p:sp>
        <p:nvSpPr>
          <p:cNvPr id="317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BC6E1D5-C2DB-40E0-B076-B907D028575A}" type="slidenum">
              <a:rPr lang="en-US" altLang="zh-TW"/>
              <a:pPr/>
              <a:t>‹#›</a:t>
            </a:fld>
            <a:endParaRPr lang="en-US" altLang="zh-TW"/>
          </a:p>
        </p:txBody>
      </p:sp>
    </p:spTree>
    <p:extLst>
      <p:ext uri="{BB962C8B-B14F-4D97-AF65-F5344CB8AC3E}">
        <p14:creationId xmlns:p14="http://schemas.microsoft.com/office/powerpoint/2010/main" val="3565475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TW"/>
          </a:p>
        </p:txBody>
      </p:sp>
      <p:sp>
        <p:nvSpPr>
          <p:cNvPr id="158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TW"/>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0"/>
            <a:r>
              <a:rPr lang="zh-TW" altLang="en-US" noProof="0" smtClean="0"/>
              <a:t>第二層</a:t>
            </a:r>
          </a:p>
          <a:p>
            <a:pPr lvl="0"/>
            <a:r>
              <a:rPr lang="zh-TW" altLang="en-US" noProof="0" smtClean="0"/>
              <a:t>第三層</a:t>
            </a:r>
          </a:p>
          <a:p>
            <a:pPr lvl="0"/>
            <a:r>
              <a:rPr lang="zh-TW" altLang="en-US" noProof="0" smtClean="0"/>
              <a:t>第四層</a:t>
            </a:r>
          </a:p>
          <a:p>
            <a:pPr lvl="0"/>
            <a:r>
              <a:rPr lang="zh-TW" altLang="en-US" noProof="0" smtClean="0"/>
              <a:t>第五層</a:t>
            </a:r>
          </a:p>
        </p:txBody>
      </p:sp>
      <p:sp>
        <p:nvSpPr>
          <p:cNvPr id="158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TW"/>
          </a:p>
        </p:txBody>
      </p:sp>
      <p:sp>
        <p:nvSpPr>
          <p:cNvPr id="158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FA0E765-3D3E-436E-ABDE-87D0B0C35F49}" type="slidenum">
              <a:rPr lang="en-US" altLang="zh-TW"/>
              <a:pPr/>
              <a:t>‹#›</a:t>
            </a:fld>
            <a:endParaRPr lang="en-US" altLang="zh-TW"/>
          </a:p>
        </p:txBody>
      </p:sp>
    </p:spTree>
    <p:extLst>
      <p:ext uri="{BB962C8B-B14F-4D97-AF65-F5344CB8AC3E}">
        <p14:creationId xmlns:p14="http://schemas.microsoft.com/office/powerpoint/2010/main" val="2443084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fld id="{6F9D9899-36D5-47E2-957D-26A6CD733C5C}" type="slidenum">
              <a:rPr lang="en-US" altLang="zh-TW" sz="1200"/>
              <a:pPr eaLnBrk="1" hangingPunct="1"/>
              <a:t>1</a:t>
            </a:fld>
            <a:endParaRPr lang="en-US" altLang="zh-TW"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sz="2400" smtClean="0"/>
          </a:p>
        </p:txBody>
      </p:sp>
    </p:spTree>
    <p:extLst>
      <p:ext uri="{BB962C8B-B14F-4D97-AF65-F5344CB8AC3E}">
        <p14:creationId xmlns:p14="http://schemas.microsoft.com/office/powerpoint/2010/main" val="346582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2FA0E765-3D3E-436E-ABDE-87D0B0C35F49}" type="slidenum">
              <a:rPr lang="en-US" altLang="zh-TW" smtClean="0"/>
              <a:pPr/>
              <a:t>9</a:t>
            </a:fld>
            <a:endParaRPr lang="en-US" altLang="zh-TW"/>
          </a:p>
        </p:txBody>
      </p:sp>
    </p:spTree>
    <p:extLst>
      <p:ext uri="{BB962C8B-B14F-4D97-AF65-F5344CB8AC3E}">
        <p14:creationId xmlns:p14="http://schemas.microsoft.com/office/powerpoint/2010/main" val="2155751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fld id="{1FBD2564-BB3E-4A58-96EE-BF4E50B72DDD}" type="slidenum">
              <a:rPr lang="en-US" altLang="zh-TW" sz="1200"/>
              <a:pPr eaLnBrk="1" hangingPunct="1"/>
              <a:t>13</a:t>
            </a:fld>
            <a:endParaRPr lang="en-US" altLang="zh-TW"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sz="2400" smtClean="0"/>
          </a:p>
        </p:txBody>
      </p:sp>
    </p:spTree>
    <p:extLst>
      <p:ext uri="{BB962C8B-B14F-4D97-AF65-F5344CB8AC3E}">
        <p14:creationId xmlns:p14="http://schemas.microsoft.com/office/powerpoint/2010/main" val="426369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2"/>
          <p:cNvSpPr>
            <a:spLocks noGrp="1"/>
          </p:cNvSpPr>
          <p:nvPr>
            <p:ph type="dt" sz="half" idx="10"/>
          </p:nvPr>
        </p:nvSpPr>
        <p:spPr/>
        <p:txBody>
          <a:bodyPr/>
          <a:lstStyle>
            <a:lvl1pPr>
              <a:defRPr/>
            </a:lvl1pPr>
          </a:lstStyle>
          <a:p>
            <a:pPr>
              <a:defRPr/>
            </a:pPr>
            <a:endParaRPr lang="en-US" altLang="zh-TW"/>
          </a:p>
          <a:p>
            <a:pPr>
              <a:defRPr/>
            </a:pPr>
            <a:endParaRPr lang="en-US" altLang="zh-TW"/>
          </a:p>
        </p:txBody>
      </p:sp>
      <p:sp>
        <p:nvSpPr>
          <p:cNvPr id="5" name="頁尾版面配置區 3"/>
          <p:cNvSpPr>
            <a:spLocks noGrp="1"/>
          </p:cNvSpPr>
          <p:nvPr>
            <p:ph type="ftr" sz="quarter" idx="11"/>
          </p:nvPr>
        </p:nvSpPr>
        <p:spPr/>
        <p:txBody>
          <a:bodyPr/>
          <a:lstStyle>
            <a:lvl1pPr>
              <a:defRPr>
                <a:solidFill>
                  <a:schemeClr val="tx1"/>
                </a:solidFill>
              </a:defRPr>
            </a:lvl1pPr>
          </a:lstStyle>
          <a:p>
            <a:pPr>
              <a:defRPr/>
            </a:pPr>
            <a:endParaRPr lang="en-US" altLang="zh-TW"/>
          </a:p>
          <a:p>
            <a:pPr>
              <a:defRPr/>
            </a:pPr>
            <a:r>
              <a:rPr lang="en-US" altLang="zh-TW"/>
              <a:t>B30/</a:t>
            </a:r>
            <a:r>
              <a:rPr lang="zh-TW" altLang="en-US"/>
              <a:t>南分報告</a:t>
            </a:r>
          </a:p>
        </p:txBody>
      </p:sp>
      <p:sp>
        <p:nvSpPr>
          <p:cNvPr id="6" name="投影片編號版面配置區 4"/>
          <p:cNvSpPr>
            <a:spLocks noGrp="1"/>
          </p:cNvSpPr>
          <p:nvPr>
            <p:ph type="sldNum" sz="quarter" idx="12"/>
          </p:nvPr>
        </p:nvSpPr>
        <p:spPr/>
        <p:txBody>
          <a:bodyPr/>
          <a:lstStyle>
            <a:lvl1pPr>
              <a:defRPr/>
            </a:lvl1pPr>
          </a:lstStyle>
          <a:p>
            <a:endParaRPr lang="en-US" altLang="zh-TW"/>
          </a:p>
          <a:p>
            <a:fld id="{C24338FE-E39E-41AD-9131-D9C9D4953FC6}" type="slidenum">
              <a:rPr lang="en-US" altLang="zh-TW"/>
              <a:pPr/>
              <a:t>‹#›</a:t>
            </a:fld>
            <a:endParaRPr lang="en-US" altLang="zh-TW"/>
          </a:p>
        </p:txBody>
      </p:sp>
    </p:spTree>
    <p:extLst>
      <p:ext uri="{BB962C8B-B14F-4D97-AF65-F5344CB8AC3E}">
        <p14:creationId xmlns:p14="http://schemas.microsoft.com/office/powerpoint/2010/main" val="368541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2"/>
          <p:cNvSpPr>
            <a:spLocks noGrp="1"/>
          </p:cNvSpPr>
          <p:nvPr>
            <p:ph type="dt" sz="half" idx="10"/>
          </p:nvPr>
        </p:nvSpPr>
        <p:spPr/>
        <p:txBody>
          <a:bodyPr/>
          <a:lstStyle>
            <a:lvl1pPr>
              <a:defRPr/>
            </a:lvl1pPr>
          </a:lstStyle>
          <a:p>
            <a:pPr>
              <a:defRPr/>
            </a:pPr>
            <a:endParaRPr lang="en-US" altLang="zh-TW"/>
          </a:p>
          <a:p>
            <a:pPr>
              <a:defRPr/>
            </a:pPr>
            <a:endParaRPr lang="en-US" altLang="zh-TW"/>
          </a:p>
        </p:txBody>
      </p:sp>
      <p:sp>
        <p:nvSpPr>
          <p:cNvPr id="3" name="頁尾版面配置區 3"/>
          <p:cNvSpPr>
            <a:spLocks noGrp="1"/>
          </p:cNvSpPr>
          <p:nvPr>
            <p:ph type="ftr" sz="quarter" idx="11"/>
          </p:nvPr>
        </p:nvSpPr>
        <p:spPr/>
        <p:txBody>
          <a:bodyPr/>
          <a:lstStyle>
            <a:lvl1pPr>
              <a:defRPr/>
            </a:lvl1pPr>
          </a:lstStyle>
          <a:p>
            <a:pPr>
              <a:defRPr/>
            </a:pPr>
            <a:endParaRPr lang="en-US" altLang="zh-TW"/>
          </a:p>
          <a:p>
            <a:pPr>
              <a:defRPr/>
            </a:pPr>
            <a:endParaRPr lang="zh-TW" altLang="en-US"/>
          </a:p>
        </p:txBody>
      </p:sp>
      <p:sp>
        <p:nvSpPr>
          <p:cNvPr id="4" name="投影片編號版面配置區 4"/>
          <p:cNvSpPr>
            <a:spLocks noGrp="1"/>
          </p:cNvSpPr>
          <p:nvPr>
            <p:ph type="sldNum" sz="quarter" idx="12"/>
          </p:nvPr>
        </p:nvSpPr>
        <p:spPr/>
        <p:txBody>
          <a:bodyPr/>
          <a:lstStyle>
            <a:lvl1pPr>
              <a:defRPr/>
            </a:lvl1pPr>
          </a:lstStyle>
          <a:p>
            <a:endParaRPr lang="en-US" altLang="zh-TW"/>
          </a:p>
          <a:p>
            <a:fld id="{5D44E9DC-EDE8-4AF5-948E-3C58880E7A26}" type="slidenum">
              <a:rPr lang="en-US" altLang="zh-TW"/>
              <a:pPr/>
              <a:t>‹#›</a:t>
            </a:fld>
            <a:endParaRPr lang="en-US" altLang="zh-TW"/>
          </a:p>
        </p:txBody>
      </p:sp>
    </p:spTree>
    <p:extLst>
      <p:ext uri="{BB962C8B-B14F-4D97-AF65-F5344CB8AC3E}">
        <p14:creationId xmlns:p14="http://schemas.microsoft.com/office/powerpoint/2010/main" val="4120852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685800" y="115888"/>
            <a:ext cx="8202613" cy="598011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日期版面配置區 2"/>
          <p:cNvSpPr>
            <a:spLocks noGrp="1"/>
          </p:cNvSpPr>
          <p:nvPr>
            <p:ph type="dt" sz="half" idx="10"/>
          </p:nvPr>
        </p:nvSpPr>
        <p:spPr/>
        <p:txBody>
          <a:bodyPr/>
          <a:lstStyle>
            <a:lvl1pPr>
              <a:defRPr/>
            </a:lvl1pPr>
          </a:lstStyle>
          <a:p>
            <a:pPr>
              <a:defRPr/>
            </a:pPr>
            <a:endParaRPr lang="en-US" altLang="zh-TW"/>
          </a:p>
          <a:p>
            <a:pPr>
              <a:defRPr/>
            </a:pPr>
            <a:endParaRPr lang="en-US" altLang="zh-TW"/>
          </a:p>
        </p:txBody>
      </p:sp>
      <p:sp>
        <p:nvSpPr>
          <p:cNvPr id="4" name="頁尾版面配置區 3"/>
          <p:cNvSpPr>
            <a:spLocks noGrp="1"/>
          </p:cNvSpPr>
          <p:nvPr>
            <p:ph type="ftr" sz="quarter" idx="11"/>
          </p:nvPr>
        </p:nvSpPr>
        <p:spPr/>
        <p:txBody>
          <a:bodyPr/>
          <a:lstStyle>
            <a:lvl1pPr>
              <a:defRPr>
                <a:solidFill>
                  <a:schemeClr val="tx1"/>
                </a:solidFill>
              </a:defRPr>
            </a:lvl1pPr>
          </a:lstStyle>
          <a:p>
            <a:pPr>
              <a:defRPr/>
            </a:pPr>
            <a:endParaRPr lang="en-US" altLang="zh-TW"/>
          </a:p>
          <a:p>
            <a:pPr>
              <a:defRPr/>
            </a:pPr>
            <a:r>
              <a:rPr lang="en-US" altLang="zh-TW"/>
              <a:t>B30/</a:t>
            </a:r>
            <a:r>
              <a:rPr lang="zh-TW" altLang="en-US"/>
              <a:t>南分報告</a:t>
            </a:r>
          </a:p>
        </p:txBody>
      </p:sp>
      <p:sp>
        <p:nvSpPr>
          <p:cNvPr id="5" name="投影片編號版面配置區 4"/>
          <p:cNvSpPr>
            <a:spLocks noGrp="1"/>
          </p:cNvSpPr>
          <p:nvPr>
            <p:ph type="sldNum" sz="quarter" idx="12"/>
          </p:nvPr>
        </p:nvSpPr>
        <p:spPr/>
        <p:txBody>
          <a:bodyPr/>
          <a:lstStyle>
            <a:lvl1pPr>
              <a:defRPr/>
            </a:lvl1pPr>
          </a:lstStyle>
          <a:p>
            <a:endParaRPr lang="en-US" altLang="zh-TW"/>
          </a:p>
          <a:p>
            <a:fld id="{03A01049-F275-4A4E-BD9F-A525151BDF8E}" type="slidenum">
              <a:rPr lang="en-US" altLang="zh-TW"/>
              <a:pPr/>
              <a:t>‹#›</a:t>
            </a:fld>
            <a:endParaRPr lang="en-US" altLang="zh-TW"/>
          </a:p>
        </p:txBody>
      </p:sp>
    </p:spTree>
    <p:extLst>
      <p:ext uri="{BB962C8B-B14F-4D97-AF65-F5344CB8AC3E}">
        <p14:creationId xmlns:p14="http://schemas.microsoft.com/office/powerpoint/2010/main" val="24339160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116013" y="115888"/>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921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7" name="日期版面配置區 2"/>
          <p:cNvSpPr>
            <a:spLocks noGrp="1"/>
          </p:cNvSpPr>
          <p:nvPr>
            <p:ph type="dt" sz="half" idx="2"/>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defRPr/>
            </a:pPr>
            <a:endParaRPr lang="en-US" altLang="zh-TW"/>
          </a:p>
          <a:p>
            <a:pPr>
              <a:defRPr/>
            </a:pPr>
            <a:endParaRPr lang="en-US" altLang="zh-TW"/>
          </a:p>
        </p:txBody>
      </p:sp>
      <p:sp>
        <p:nvSpPr>
          <p:cNvPr id="8" name="頁尾版面配置區 3"/>
          <p:cNvSpPr>
            <a:spLocks noGrp="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200" b="1">
                <a:solidFill>
                  <a:schemeClr val="accent2"/>
                </a:solidFill>
                <a:ea typeface="+mn-ea"/>
              </a:defRPr>
            </a:lvl1pPr>
          </a:lstStyle>
          <a:p>
            <a:pPr>
              <a:defRPr/>
            </a:pPr>
            <a:r>
              <a:rPr lang="en-US" altLang="zh-TW"/>
              <a:t>B30/</a:t>
            </a:r>
            <a:r>
              <a:rPr lang="zh-TW" altLang="en-US"/>
              <a:t>南分報告</a:t>
            </a:r>
          </a:p>
        </p:txBody>
      </p:sp>
      <p:sp>
        <p:nvSpPr>
          <p:cNvPr id="9" name="投影片編號版面配置區 4"/>
          <p:cNvSpPr>
            <a:spLocks noGrp="1"/>
          </p:cNvSpPr>
          <p:nvPr>
            <p:ph type="sldNum" sz="quarter" idx="4"/>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endParaRPr lang="en-US" altLang="zh-TW"/>
          </a:p>
          <a:p>
            <a:fld id="{0243296B-291C-4F62-A062-970C9B58510B}"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Lst>
  <p:transition spd="med">
    <p:randomBar/>
  </p:transition>
  <p:hf hdr="0"/>
  <p:txStyles>
    <p:titleStyle>
      <a:lvl1pPr algn="ctr" rtl="0" eaLnBrk="0" fontAlgn="base" hangingPunct="0">
        <a:spcBef>
          <a:spcPct val="0"/>
        </a:spcBef>
        <a:spcAft>
          <a:spcPct val="0"/>
        </a:spcAft>
        <a:defRPr kumimoji="1" sz="2800">
          <a:solidFill>
            <a:schemeClr val="tx2"/>
          </a:solidFill>
          <a:latin typeface="Arial" charset="0"/>
          <a:ea typeface="+mj-ea"/>
          <a:cs typeface="+mj-cs"/>
        </a:defRPr>
      </a:lvl1pPr>
      <a:lvl2pPr algn="ctr" rtl="0" eaLnBrk="0" fontAlgn="base" hangingPunct="0">
        <a:spcBef>
          <a:spcPct val="0"/>
        </a:spcBef>
        <a:spcAft>
          <a:spcPct val="0"/>
        </a:spcAft>
        <a:defRPr kumimoji="1" sz="2800">
          <a:solidFill>
            <a:schemeClr val="tx2"/>
          </a:solidFill>
          <a:latin typeface="Arial" charset="0"/>
          <a:ea typeface="標楷體" pitchFamily="65" charset="-120"/>
        </a:defRPr>
      </a:lvl2pPr>
      <a:lvl3pPr algn="ctr" rtl="0" eaLnBrk="0" fontAlgn="base" hangingPunct="0">
        <a:spcBef>
          <a:spcPct val="0"/>
        </a:spcBef>
        <a:spcAft>
          <a:spcPct val="0"/>
        </a:spcAft>
        <a:defRPr kumimoji="1" sz="2800">
          <a:solidFill>
            <a:schemeClr val="tx2"/>
          </a:solidFill>
          <a:latin typeface="Arial" charset="0"/>
          <a:ea typeface="標楷體" pitchFamily="65" charset="-120"/>
        </a:defRPr>
      </a:lvl3pPr>
      <a:lvl4pPr algn="ctr" rtl="0" eaLnBrk="0" fontAlgn="base" hangingPunct="0">
        <a:spcBef>
          <a:spcPct val="0"/>
        </a:spcBef>
        <a:spcAft>
          <a:spcPct val="0"/>
        </a:spcAft>
        <a:defRPr kumimoji="1" sz="2800">
          <a:solidFill>
            <a:schemeClr val="tx2"/>
          </a:solidFill>
          <a:latin typeface="Arial" charset="0"/>
          <a:ea typeface="標楷體" pitchFamily="65" charset="-120"/>
        </a:defRPr>
      </a:lvl4pPr>
      <a:lvl5pPr algn="ctr" rtl="0" eaLnBrk="0" fontAlgn="base" hangingPunct="0">
        <a:spcBef>
          <a:spcPct val="0"/>
        </a:spcBef>
        <a:spcAft>
          <a:spcPct val="0"/>
        </a:spcAft>
        <a:defRPr kumimoji="1" sz="2800">
          <a:solidFill>
            <a:schemeClr val="tx2"/>
          </a:solidFill>
          <a:latin typeface="Arial" charset="0"/>
          <a:ea typeface="標楷體" pitchFamily="65" charset="-120"/>
        </a:defRPr>
      </a:lvl5pPr>
      <a:lvl6pPr marL="457200" algn="ctr" rtl="0" fontAlgn="base">
        <a:spcBef>
          <a:spcPct val="0"/>
        </a:spcBef>
        <a:spcAft>
          <a:spcPct val="0"/>
        </a:spcAft>
        <a:defRPr kumimoji="1" sz="2800">
          <a:solidFill>
            <a:schemeClr val="tx2"/>
          </a:solidFill>
          <a:latin typeface="Times New Roman" pitchFamily="18" charset="0"/>
          <a:ea typeface="標楷體" pitchFamily="65" charset="-120"/>
        </a:defRPr>
      </a:lvl6pPr>
      <a:lvl7pPr marL="914400" algn="ctr" rtl="0" fontAlgn="base">
        <a:spcBef>
          <a:spcPct val="0"/>
        </a:spcBef>
        <a:spcAft>
          <a:spcPct val="0"/>
        </a:spcAft>
        <a:defRPr kumimoji="1" sz="2800">
          <a:solidFill>
            <a:schemeClr val="tx2"/>
          </a:solidFill>
          <a:latin typeface="Times New Roman" pitchFamily="18" charset="0"/>
          <a:ea typeface="標楷體" pitchFamily="65" charset="-120"/>
        </a:defRPr>
      </a:lvl7pPr>
      <a:lvl8pPr marL="1371600" algn="ctr" rtl="0" fontAlgn="base">
        <a:spcBef>
          <a:spcPct val="0"/>
        </a:spcBef>
        <a:spcAft>
          <a:spcPct val="0"/>
        </a:spcAft>
        <a:defRPr kumimoji="1" sz="2800">
          <a:solidFill>
            <a:schemeClr val="tx2"/>
          </a:solidFill>
          <a:latin typeface="Times New Roman" pitchFamily="18" charset="0"/>
          <a:ea typeface="標楷體" pitchFamily="65" charset="-120"/>
        </a:defRPr>
      </a:lvl8pPr>
      <a:lvl9pPr marL="1828800" algn="ctr" rtl="0" fontAlgn="base">
        <a:spcBef>
          <a:spcPct val="0"/>
        </a:spcBef>
        <a:spcAft>
          <a:spcPct val="0"/>
        </a:spcAft>
        <a:defRPr kumimoji="1" sz="2800">
          <a:solidFill>
            <a:schemeClr val="tx2"/>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steve_wang@gotop.com.t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teve_wang@gotop.com.t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tp://kms.tn.edu.t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en-US" altLang="zh-TW" sz="1400"/>
          </a:p>
          <a:p>
            <a:pPr eaLnBrk="1" hangingPunct="1"/>
            <a:fld id="{D16C1000-4E86-4028-8E17-4C3234E245C1}" type="slidenum">
              <a:rPr lang="en-US" altLang="zh-TW" sz="1400">
                <a:solidFill>
                  <a:srgbClr val="000066"/>
                </a:solidFill>
              </a:rPr>
              <a:pPr eaLnBrk="1" hangingPunct="1"/>
              <a:t>1</a:t>
            </a:fld>
            <a:endParaRPr lang="en-US" altLang="zh-TW" sz="1400">
              <a:solidFill>
                <a:srgbClr val="000066"/>
              </a:solidFill>
            </a:endParaRPr>
          </a:p>
        </p:txBody>
      </p:sp>
      <p:sp>
        <p:nvSpPr>
          <p:cNvPr id="133122" name="Rectangle 2"/>
          <p:cNvSpPr>
            <a:spLocks noChangeArrowheads="1"/>
          </p:cNvSpPr>
          <p:nvPr/>
        </p:nvSpPr>
        <p:spPr bwMode="auto">
          <a:xfrm>
            <a:off x="1187624" y="1628800"/>
            <a:ext cx="7270575" cy="3240359"/>
          </a:xfrm>
          <a:prstGeom prst="rect">
            <a:avLst/>
          </a:prstGeom>
          <a:noFill/>
          <a:ln w="9525">
            <a:noFill/>
            <a:miter lim="800000"/>
            <a:headEnd/>
            <a:tailEnd/>
          </a:ln>
          <a:effectLst/>
        </p:spPr>
        <p:txBody>
          <a:bodyPr lIns="92075" tIns="46038" rIns="92075" bIns="46038" anchor="ctr" anchorCtr="1"/>
          <a:lstStyle/>
          <a:p>
            <a:r>
              <a:rPr lang="zh-TW" altLang="zh-TW" sz="3200" b="1" dirty="0" smtClean="0">
                <a:solidFill>
                  <a:srgbClr val="336600"/>
                </a:solidFill>
                <a:latin typeface="+mj-ea"/>
                <a:ea typeface="+mj-ea"/>
              </a:rPr>
              <a:t>微軟</a:t>
            </a:r>
            <a:r>
              <a:rPr lang="en-US" altLang="zh-TW" sz="3200" b="1" dirty="0">
                <a:solidFill>
                  <a:srgbClr val="336600"/>
                </a:solidFill>
                <a:latin typeface="+mj-ea"/>
                <a:ea typeface="+mj-ea"/>
              </a:rPr>
              <a:t>School Agreement </a:t>
            </a:r>
            <a:endParaRPr lang="en-US" altLang="zh-TW" sz="3200" b="1" dirty="0" smtClean="0">
              <a:solidFill>
                <a:srgbClr val="336600"/>
              </a:solidFill>
              <a:latin typeface="+mj-ea"/>
              <a:ea typeface="+mj-ea"/>
            </a:endParaRPr>
          </a:p>
          <a:p>
            <a:r>
              <a:rPr lang="zh-TW" altLang="zh-TW" sz="3200" b="1" dirty="0" smtClean="0">
                <a:solidFill>
                  <a:srgbClr val="336600"/>
                </a:solidFill>
                <a:latin typeface="+mj-ea"/>
                <a:ea typeface="+mj-ea"/>
              </a:rPr>
              <a:t>大量</a:t>
            </a:r>
            <a:r>
              <a:rPr lang="zh-TW" altLang="zh-TW" sz="3200" b="1" dirty="0">
                <a:solidFill>
                  <a:srgbClr val="336600"/>
                </a:solidFill>
                <a:latin typeface="+mj-ea"/>
                <a:ea typeface="+mj-ea"/>
              </a:rPr>
              <a:t>授權方案〈</a:t>
            </a:r>
            <a:r>
              <a:rPr lang="en-US" altLang="zh-TW" sz="3200" b="1" dirty="0">
                <a:solidFill>
                  <a:srgbClr val="336600"/>
                </a:solidFill>
                <a:latin typeface="+mj-ea"/>
                <a:ea typeface="+mj-ea"/>
              </a:rPr>
              <a:t>PILSA</a:t>
            </a:r>
            <a:r>
              <a:rPr lang="zh-TW" altLang="zh-TW" sz="3200" b="1" dirty="0">
                <a:solidFill>
                  <a:srgbClr val="336600"/>
                </a:solidFill>
                <a:latin typeface="+mj-ea"/>
                <a:ea typeface="+mj-ea"/>
              </a:rPr>
              <a:t>〉</a:t>
            </a:r>
            <a:endParaRPr lang="zh-TW" altLang="zh-TW" sz="3200" dirty="0">
              <a:solidFill>
                <a:srgbClr val="336600"/>
              </a:solidFill>
              <a:latin typeface="+mj-ea"/>
              <a:ea typeface="+mj-ea"/>
            </a:endParaRPr>
          </a:p>
          <a:p>
            <a:r>
              <a:rPr lang="en-US" altLang="zh-TW" sz="3200" b="1" dirty="0" smtClean="0">
                <a:solidFill>
                  <a:srgbClr val="336600"/>
                </a:solidFill>
                <a:latin typeface="+mj-ea"/>
                <a:ea typeface="+mj-ea"/>
              </a:rPr>
              <a:t>    Q </a:t>
            </a:r>
            <a:r>
              <a:rPr lang="en-US" altLang="zh-TW" sz="3200" b="1" dirty="0">
                <a:solidFill>
                  <a:srgbClr val="336600"/>
                </a:solidFill>
                <a:latin typeface="+mj-ea"/>
                <a:ea typeface="+mj-ea"/>
              </a:rPr>
              <a:t>&amp; A </a:t>
            </a:r>
            <a:r>
              <a:rPr lang="zh-TW" altLang="zh-TW" sz="3200" b="1" dirty="0">
                <a:solidFill>
                  <a:srgbClr val="336600"/>
                </a:solidFill>
                <a:latin typeface="+mj-ea"/>
                <a:ea typeface="+mj-ea"/>
              </a:rPr>
              <a:t>說明</a:t>
            </a:r>
            <a:endParaRPr lang="zh-TW" altLang="zh-TW" sz="3200" dirty="0">
              <a:solidFill>
                <a:srgbClr val="336600"/>
              </a:solidFill>
              <a:latin typeface="+mj-ea"/>
              <a:ea typeface="+mj-ea"/>
            </a:endParaRPr>
          </a:p>
          <a:p>
            <a:pPr algn="ctr">
              <a:defRPr/>
            </a:pPr>
            <a:endParaRPr lang="zh-TW" altLang="en-US" dirty="0">
              <a:solidFill>
                <a:srgbClr val="000099"/>
              </a:solidFill>
              <a:effectLst>
                <a:outerShdw blurRad="38100" dist="38100" dir="2700000" algn="tl">
                  <a:srgbClr val="C0C0C0"/>
                </a:outerShdw>
              </a:effectLst>
              <a:ea typeface="標楷體" pitchFamily="65" charset="-120"/>
            </a:endParaRPr>
          </a:p>
        </p:txBody>
      </p:sp>
      <p:sp>
        <p:nvSpPr>
          <p:cNvPr id="13316" name="Rectangle 3"/>
          <p:cNvSpPr>
            <a:spLocks noChangeArrowheads="1"/>
          </p:cNvSpPr>
          <p:nvPr/>
        </p:nvSpPr>
        <p:spPr bwMode="auto">
          <a:xfrm>
            <a:off x="5001814" y="5157192"/>
            <a:ext cx="3674641" cy="122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marL="342900" indent="-342900"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spcBef>
                <a:spcPct val="20000"/>
              </a:spcBef>
            </a:pPr>
            <a:r>
              <a:rPr kumimoji="0" lang="zh-TW" altLang="en-US" sz="2000" dirty="0" smtClean="0">
                <a:latin typeface="標楷體" panose="03000509000000000000" pitchFamily="65" charset="-120"/>
                <a:ea typeface="標楷體" panose="03000509000000000000" pitchFamily="65" charset="-120"/>
              </a:rPr>
              <a:t>報 告 人：碁峰資訊</a:t>
            </a:r>
            <a:r>
              <a:rPr kumimoji="0" lang="en-US" altLang="zh-TW" sz="2000" dirty="0" smtClean="0">
                <a:latin typeface="標楷體" panose="03000509000000000000" pitchFamily="65" charset="-120"/>
                <a:ea typeface="標楷體" panose="03000509000000000000" pitchFamily="65" charset="-120"/>
              </a:rPr>
              <a:t>/</a:t>
            </a:r>
            <a:r>
              <a:rPr kumimoji="0" lang="zh-TW" altLang="en-US" sz="2000" dirty="0" smtClean="0">
                <a:latin typeface="標楷體" panose="03000509000000000000" pitchFamily="65" charset="-120"/>
                <a:ea typeface="標楷體" panose="03000509000000000000" pitchFamily="65" charset="-120"/>
              </a:rPr>
              <a:t>台南公司</a:t>
            </a:r>
            <a:endParaRPr kumimoji="0" lang="en-US" altLang="zh-TW" sz="2000" dirty="0">
              <a:latin typeface="標楷體" panose="03000509000000000000" pitchFamily="65" charset="-120"/>
              <a:ea typeface="標楷體" panose="03000509000000000000" pitchFamily="65" charset="-120"/>
            </a:endParaRPr>
          </a:p>
          <a:p>
            <a:pPr eaLnBrk="1" hangingPunct="1">
              <a:spcBef>
                <a:spcPct val="20000"/>
              </a:spcBef>
            </a:pPr>
            <a:r>
              <a:rPr kumimoji="0" lang="zh-TW" altLang="en-US" sz="2000" dirty="0" smtClean="0">
                <a:latin typeface="標楷體" panose="03000509000000000000" pitchFamily="65" charset="-120"/>
                <a:ea typeface="標楷體" panose="03000509000000000000" pitchFamily="65" charset="-120"/>
              </a:rPr>
              <a:t>業務經理：王世賢</a:t>
            </a:r>
            <a:r>
              <a:rPr kumimoji="0" lang="en-US" altLang="zh-TW" sz="2000" dirty="0" smtClean="0">
                <a:latin typeface="標楷體" panose="03000509000000000000" pitchFamily="65" charset="-120"/>
                <a:ea typeface="標楷體" panose="03000509000000000000" pitchFamily="65" charset="-120"/>
              </a:rPr>
              <a:t>Steve Wang</a:t>
            </a:r>
            <a:endParaRPr kumimoji="0" lang="zh-TW" altLang="en-US" sz="2000" dirty="0">
              <a:latin typeface="標楷體" panose="03000509000000000000" pitchFamily="65" charset="-120"/>
              <a:ea typeface="標楷體" panose="03000509000000000000" pitchFamily="65" charset="-120"/>
            </a:endParaRPr>
          </a:p>
          <a:p>
            <a:pPr eaLnBrk="1" hangingPunct="1">
              <a:spcBef>
                <a:spcPct val="20000"/>
              </a:spcBef>
            </a:pPr>
            <a:r>
              <a:rPr lang="en-US" altLang="zh-TW"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  2014.7</a:t>
            </a:r>
            <a:endParaRPr lang="en-US" altLang="zh-TW" sz="2000" dirty="0">
              <a:latin typeface="標楷體" panose="03000509000000000000" pitchFamily="65" charset="-120"/>
              <a:ea typeface="標楷體" panose="03000509000000000000" pitchFamily="65" charset="-120"/>
            </a:endParaRPr>
          </a:p>
        </p:txBody>
      </p:sp>
    </p:spTree>
  </p:cSld>
  <p:clrMapOvr>
    <a:masterClrMapping/>
  </p:clrMapOvr>
  <p:transition spd="med">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smtClean="0"/>
          </a:p>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smtClean="0"/>
          </a:p>
          <a:p>
            <a:pPr>
              <a:defRPr/>
            </a:pPr>
            <a:endParaRPr lang="zh-TW" altLang="en-US"/>
          </a:p>
        </p:txBody>
      </p:sp>
      <p:sp>
        <p:nvSpPr>
          <p:cNvPr id="4" name="投影片編號版面配置區 3"/>
          <p:cNvSpPr>
            <a:spLocks noGrp="1"/>
          </p:cNvSpPr>
          <p:nvPr>
            <p:ph type="sldNum" sz="quarter" idx="12"/>
          </p:nvPr>
        </p:nvSpPr>
        <p:spPr/>
        <p:txBody>
          <a:bodyPr/>
          <a:lstStyle/>
          <a:p>
            <a:endParaRPr lang="en-US" altLang="zh-TW" smtClean="0"/>
          </a:p>
          <a:p>
            <a:fld id="{5D44E9DC-EDE8-4AF5-948E-3C58880E7A26}" type="slidenum">
              <a:rPr lang="en-US" altLang="zh-TW" smtClean="0"/>
              <a:pPr/>
              <a:t>10</a:t>
            </a:fld>
            <a:endParaRPr lang="en-US" altLang="zh-TW"/>
          </a:p>
        </p:txBody>
      </p:sp>
      <p:sp>
        <p:nvSpPr>
          <p:cNvPr id="5" name="矩形 4"/>
          <p:cNvSpPr/>
          <p:nvPr/>
        </p:nvSpPr>
        <p:spPr>
          <a:xfrm>
            <a:off x="1331640" y="980728"/>
            <a:ext cx="4014240" cy="461665"/>
          </a:xfrm>
          <a:prstGeom prst="rect">
            <a:avLst/>
          </a:prstGeom>
        </p:spPr>
        <p:txBody>
          <a:bodyPr wrap="none">
            <a:spAutoFit/>
          </a:bodyPr>
          <a:lstStyle/>
          <a:p>
            <a:pPr>
              <a:spcAft>
                <a:spcPts val="0"/>
              </a:spcAft>
            </a:pPr>
            <a:r>
              <a:rPr lang="en-US" altLang="zh-TW" kern="100" dirty="0" smtClean="0">
                <a:solidFill>
                  <a:srgbClr val="0000FF"/>
                </a:solidFill>
                <a:latin typeface="標楷體" panose="03000509000000000000" pitchFamily="65" charset="-120"/>
              </a:rPr>
              <a:t>Q7</a:t>
            </a:r>
            <a:r>
              <a:rPr lang="en-US" altLang="zh-TW" kern="100" dirty="0" smtClean="0">
                <a:solidFill>
                  <a:srgbClr val="0000FF"/>
                </a:solidFill>
                <a:latin typeface="+mn-ea"/>
                <a:ea typeface="+mn-ea"/>
              </a:rPr>
              <a:t>. </a:t>
            </a:r>
            <a:r>
              <a:rPr lang="zh-TW" altLang="en-US" kern="100" dirty="0" smtClean="0">
                <a:solidFill>
                  <a:srgbClr val="0000FF"/>
                </a:solidFill>
                <a:latin typeface="+mn-ea"/>
                <a:ea typeface="+mn-ea"/>
              </a:rPr>
              <a:t>如何了解目前</a:t>
            </a:r>
            <a:r>
              <a:rPr lang="zh-TW" altLang="en-US" kern="100" dirty="0" smtClean="0">
                <a:solidFill>
                  <a:srgbClr val="0000FF"/>
                </a:solidFill>
                <a:ea typeface="標楷體" panose="03000509000000000000" pitchFamily="65" charset="-120"/>
              </a:rPr>
              <a:t>合約狀況</a:t>
            </a:r>
            <a:r>
              <a:rPr lang="en-US" altLang="zh-TW" kern="100" dirty="0" smtClean="0">
                <a:solidFill>
                  <a:srgbClr val="0000FF"/>
                </a:solidFill>
                <a:ea typeface="標楷體" panose="03000509000000000000" pitchFamily="65" charset="-120"/>
              </a:rPr>
              <a:t>?</a:t>
            </a:r>
            <a:endParaRPr lang="zh-TW" altLang="zh-TW" kern="100" dirty="0"/>
          </a:p>
        </p:txBody>
      </p:sp>
      <p:sp>
        <p:nvSpPr>
          <p:cNvPr id="6" name="文字方塊 5"/>
          <p:cNvSpPr txBox="1"/>
          <p:nvPr/>
        </p:nvSpPr>
        <p:spPr>
          <a:xfrm>
            <a:off x="1907704" y="1772816"/>
            <a:ext cx="6550496" cy="3046988"/>
          </a:xfrm>
          <a:prstGeom prst="rect">
            <a:avLst/>
          </a:prstGeom>
          <a:noFill/>
        </p:spPr>
        <p:txBody>
          <a:bodyPr wrap="square" rtlCol="0">
            <a:spAutoFit/>
          </a:bodyPr>
          <a:lstStyle/>
          <a:p>
            <a:r>
              <a:rPr lang="zh-TW" altLang="en-US" dirty="0" smtClean="0">
                <a:latin typeface="+mn-ea"/>
                <a:ea typeface="+mn-ea"/>
              </a:rPr>
              <a:t>原台南縣</a:t>
            </a:r>
            <a:endParaRPr lang="en-US" altLang="zh-TW" dirty="0" smtClean="0">
              <a:latin typeface="+mn-ea"/>
              <a:ea typeface="+mn-ea"/>
            </a:endParaRPr>
          </a:p>
          <a:p>
            <a:r>
              <a:rPr lang="en-US" altLang="zh-TW" dirty="0" smtClean="0">
                <a:latin typeface="+mn-ea"/>
                <a:ea typeface="+mn-ea"/>
              </a:rPr>
              <a:t>2009</a:t>
            </a:r>
            <a:r>
              <a:rPr lang="zh-TW" altLang="en-US" dirty="0" smtClean="0">
                <a:latin typeface="+mn-ea"/>
                <a:ea typeface="+mn-ea"/>
              </a:rPr>
              <a:t>年購買學校</a:t>
            </a:r>
            <a:r>
              <a:rPr lang="en-US" altLang="zh-TW" dirty="0" smtClean="0">
                <a:latin typeface="+mn-ea"/>
                <a:ea typeface="+mn-ea"/>
                <a:sym typeface="Wingdings" panose="05000000000000000000" pitchFamily="2" charset="2"/>
              </a:rPr>
              <a:t>2013/11/30</a:t>
            </a:r>
            <a:r>
              <a:rPr lang="zh-TW" altLang="en-US" dirty="0" smtClean="0">
                <a:latin typeface="+mn-ea"/>
                <a:ea typeface="+mn-ea"/>
                <a:sym typeface="Wingdings" panose="05000000000000000000" pitchFamily="2" charset="2"/>
              </a:rPr>
              <a:t>到期</a:t>
            </a:r>
            <a:endParaRPr lang="en-US" altLang="zh-TW" dirty="0" smtClean="0">
              <a:latin typeface="+mn-ea"/>
              <a:ea typeface="+mn-ea"/>
              <a:sym typeface="Wingdings" panose="05000000000000000000" pitchFamily="2" charset="2"/>
            </a:endParaRPr>
          </a:p>
          <a:p>
            <a:r>
              <a:rPr lang="en-US" altLang="zh-TW" dirty="0" smtClean="0">
                <a:latin typeface="+mn-ea"/>
                <a:ea typeface="+mn-ea"/>
                <a:sym typeface="Wingdings" panose="05000000000000000000" pitchFamily="2" charset="2"/>
              </a:rPr>
              <a:t>2010</a:t>
            </a:r>
            <a:r>
              <a:rPr lang="zh-TW" altLang="en-US" dirty="0">
                <a:latin typeface="+mn-ea"/>
                <a:ea typeface="+mn-ea"/>
              </a:rPr>
              <a:t>年購買學校</a:t>
            </a:r>
            <a:r>
              <a:rPr lang="en-US" altLang="zh-TW" dirty="0">
                <a:latin typeface="+mn-ea"/>
                <a:ea typeface="+mn-ea"/>
                <a:sym typeface="Wingdings" panose="05000000000000000000" pitchFamily="2" charset="2"/>
              </a:rPr>
              <a:t></a:t>
            </a:r>
            <a:r>
              <a:rPr lang="en-US" altLang="zh-TW" dirty="0" smtClean="0">
                <a:latin typeface="+mn-ea"/>
                <a:ea typeface="+mn-ea"/>
                <a:sym typeface="Wingdings" panose="05000000000000000000" pitchFamily="2" charset="2"/>
              </a:rPr>
              <a:t>2014/05/31</a:t>
            </a:r>
            <a:r>
              <a:rPr lang="zh-TW" altLang="en-US" dirty="0" smtClean="0">
                <a:latin typeface="+mn-ea"/>
                <a:ea typeface="+mn-ea"/>
                <a:sym typeface="Wingdings" panose="05000000000000000000" pitchFamily="2" charset="2"/>
              </a:rPr>
              <a:t>到期</a:t>
            </a:r>
            <a:endParaRPr lang="en-US" altLang="zh-TW" dirty="0" smtClean="0">
              <a:latin typeface="+mn-ea"/>
              <a:ea typeface="+mn-ea"/>
              <a:sym typeface="Wingdings" panose="05000000000000000000" pitchFamily="2" charset="2"/>
            </a:endParaRPr>
          </a:p>
          <a:p>
            <a:endParaRPr lang="en-US" altLang="zh-TW" dirty="0">
              <a:latin typeface="+mn-ea"/>
              <a:ea typeface="+mn-ea"/>
              <a:sym typeface="Wingdings" panose="05000000000000000000" pitchFamily="2" charset="2"/>
            </a:endParaRPr>
          </a:p>
          <a:p>
            <a:r>
              <a:rPr lang="zh-TW" altLang="en-US" dirty="0" smtClean="0">
                <a:latin typeface="+mn-ea"/>
                <a:ea typeface="+mn-ea"/>
                <a:sym typeface="Wingdings" panose="05000000000000000000" pitchFamily="2" charset="2"/>
              </a:rPr>
              <a:t>個別學校簽約台數及到期資訊</a:t>
            </a:r>
            <a:endParaRPr lang="en-US" altLang="zh-TW" dirty="0" smtClean="0">
              <a:latin typeface="+mn-ea"/>
              <a:ea typeface="+mn-ea"/>
              <a:sym typeface="Wingdings" panose="05000000000000000000" pitchFamily="2" charset="2"/>
            </a:endParaRPr>
          </a:p>
          <a:p>
            <a:r>
              <a:rPr lang="zh-TW" altLang="en-US" dirty="0" smtClean="0">
                <a:latin typeface="+mn-ea"/>
                <a:ea typeface="+mn-ea"/>
                <a:sym typeface="Wingdings" panose="05000000000000000000" pitchFamily="2" charset="2"/>
              </a:rPr>
              <a:t>請</a:t>
            </a:r>
            <a:r>
              <a:rPr lang="en-US" altLang="zh-TW" dirty="0" smtClean="0">
                <a:latin typeface="+mn-ea"/>
                <a:ea typeface="+mn-ea"/>
                <a:sym typeface="Wingdings" panose="05000000000000000000" pitchFamily="2" charset="2"/>
              </a:rPr>
              <a:t>E-mail: </a:t>
            </a:r>
            <a:r>
              <a:rPr lang="en-US" altLang="zh-TW" dirty="0" smtClean="0">
                <a:latin typeface="+mn-ea"/>
                <a:ea typeface="+mn-ea"/>
                <a:sym typeface="Wingdings" panose="05000000000000000000" pitchFamily="2" charset="2"/>
                <a:hlinkClick r:id="rId2"/>
              </a:rPr>
              <a:t>steve_wang@gotop.com.tw</a:t>
            </a:r>
            <a:r>
              <a:rPr lang="en-US" altLang="zh-TW" dirty="0" smtClean="0">
                <a:latin typeface="+mn-ea"/>
                <a:ea typeface="+mn-ea"/>
                <a:sym typeface="Wingdings" panose="05000000000000000000" pitchFamily="2" charset="2"/>
              </a:rPr>
              <a:t> </a:t>
            </a:r>
            <a:r>
              <a:rPr lang="zh-TW" altLang="en-US" dirty="0" smtClean="0">
                <a:latin typeface="+mn-ea"/>
                <a:ea typeface="+mn-ea"/>
                <a:sym typeface="Wingdings" panose="05000000000000000000" pitchFamily="2" charset="2"/>
              </a:rPr>
              <a:t>洽詢</a:t>
            </a:r>
            <a:endParaRPr lang="en-US" altLang="zh-TW" dirty="0">
              <a:latin typeface="+mn-ea"/>
              <a:ea typeface="+mn-ea"/>
              <a:sym typeface="Wingdings" panose="05000000000000000000" pitchFamily="2" charset="2"/>
            </a:endParaRPr>
          </a:p>
          <a:p>
            <a:endParaRPr lang="en-US" altLang="zh-TW" dirty="0">
              <a:sym typeface="Wingdings" panose="05000000000000000000" pitchFamily="2" charset="2"/>
            </a:endParaRPr>
          </a:p>
          <a:p>
            <a:endParaRPr lang="zh-TW" altLang="en-US" dirty="0"/>
          </a:p>
        </p:txBody>
      </p:sp>
    </p:spTree>
    <p:extLst>
      <p:ext uri="{BB962C8B-B14F-4D97-AF65-F5344CB8AC3E}">
        <p14:creationId xmlns:p14="http://schemas.microsoft.com/office/powerpoint/2010/main" val="1182411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smtClean="0"/>
          </a:p>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smtClean="0"/>
          </a:p>
          <a:p>
            <a:pPr>
              <a:defRPr/>
            </a:pPr>
            <a:endParaRPr lang="zh-TW" altLang="en-US"/>
          </a:p>
        </p:txBody>
      </p:sp>
      <p:sp>
        <p:nvSpPr>
          <p:cNvPr id="4" name="投影片編號版面配置區 3"/>
          <p:cNvSpPr>
            <a:spLocks noGrp="1"/>
          </p:cNvSpPr>
          <p:nvPr>
            <p:ph type="sldNum" sz="quarter" idx="12"/>
          </p:nvPr>
        </p:nvSpPr>
        <p:spPr/>
        <p:txBody>
          <a:bodyPr/>
          <a:lstStyle/>
          <a:p>
            <a:endParaRPr lang="en-US" altLang="zh-TW" smtClean="0"/>
          </a:p>
          <a:p>
            <a:fld id="{5D44E9DC-EDE8-4AF5-948E-3C58880E7A26}" type="slidenum">
              <a:rPr lang="en-US" altLang="zh-TW" smtClean="0"/>
              <a:pPr/>
              <a:t>11</a:t>
            </a:fld>
            <a:endParaRPr lang="en-US" altLang="zh-TW"/>
          </a:p>
        </p:txBody>
      </p:sp>
      <p:sp>
        <p:nvSpPr>
          <p:cNvPr id="5" name="矩形 4"/>
          <p:cNvSpPr/>
          <p:nvPr/>
        </p:nvSpPr>
        <p:spPr>
          <a:xfrm>
            <a:off x="1187624" y="836712"/>
            <a:ext cx="7344816" cy="830997"/>
          </a:xfrm>
          <a:prstGeom prst="rect">
            <a:avLst/>
          </a:prstGeom>
        </p:spPr>
        <p:txBody>
          <a:bodyPr wrap="square">
            <a:spAutoFit/>
          </a:bodyPr>
          <a:lstStyle/>
          <a:p>
            <a:pPr algn="just"/>
            <a:r>
              <a:rPr lang="en-US" altLang="zh-TW" dirty="0" smtClean="0">
                <a:solidFill>
                  <a:srgbClr val="0000CC"/>
                </a:solidFill>
                <a:effectLst/>
                <a:latin typeface="+mn-ea"/>
                <a:ea typeface="+mn-ea"/>
              </a:rPr>
              <a:t>PIL SA</a:t>
            </a:r>
            <a:r>
              <a:rPr lang="zh-TW" altLang="zh-TW" dirty="0" smtClean="0">
                <a:solidFill>
                  <a:srgbClr val="0000CC"/>
                </a:solidFill>
                <a:effectLst/>
                <a:latin typeface="+mn-ea"/>
                <a:ea typeface="+mn-ea"/>
              </a:rPr>
              <a:t>〈</a:t>
            </a:r>
            <a:r>
              <a:rPr lang="zh-TW" altLang="zh-TW" sz="2000" dirty="0" smtClean="0">
                <a:solidFill>
                  <a:srgbClr val="0000CC"/>
                </a:solidFill>
                <a:effectLst/>
                <a:latin typeface="+mn-ea"/>
                <a:ea typeface="+mn-ea"/>
              </a:rPr>
              <a:t>作業系統</a:t>
            </a:r>
            <a:r>
              <a:rPr lang="zh-TW" altLang="en-US" sz="2000" dirty="0" smtClean="0">
                <a:solidFill>
                  <a:srgbClr val="0000CC"/>
                </a:solidFill>
                <a:effectLst/>
                <a:latin typeface="+mn-ea"/>
                <a:ea typeface="+mn-ea"/>
              </a:rPr>
              <a:t>升級</a:t>
            </a:r>
            <a:r>
              <a:rPr lang="en-US" altLang="zh-TW" sz="2000" dirty="0" smtClean="0">
                <a:solidFill>
                  <a:srgbClr val="0000CC"/>
                </a:solidFill>
                <a:effectLst/>
                <a:latin typeface="+mn-ea"/>
                <a:ea typeface="+mn-ea"/>
              </a:rPr>
              <a:t>+ Office</a:t>
            </a:r>
            <a:r>
              <a:rPr lang="zh-TW" altLang="zh-TW" dirty="0" smtClean="0">
                <a:solidFill>
                  <a:srgbClr val="0000CC"/>
                </a:solidFill>
                <a:effectLst/>
                <a:latin typeface="+mn-ea"/>
                <a:ea typeface="+mn-ea"/>
              </a:rPr>
              <a:t>授權租約〉</a:t>
            </a:r>
            <a:endParaRPr lang="en-US" altLang="zh-TW" dirty="0" smtClean="0">
              <a:solidFill>
                <a:srgbClr val="0000CC"/>
              </a:solidFill>
              <a:effectLst/>
              <a:latin typeface="+mn-ea"/>
              <a:ea typeface="+mn-ea"/>
            </a:endParaRPr>
          </a:p>
          <a:p>
            <a:pPr algn="just"/>
            <a:r>
              <a:rPr lang="en-US" altLang="zh-TW" dirty="0" smtClean="0">
                <a:solidFill>
                  <a:srgbClr val="0000CC"/>
                </a:solidFill>
                <a:effectLst/>
                <a:latin typeface="+mn-ea"/>
                <a:ea typeface="+mn-ea"/>
              </a:rPr>
              <a:t>                      </a:t>
            </a:r>
            <a:r>
              <a:rPr lang="zh-TW" altLang="zh-TW" dirty="0" smtClean="0">
                <a:solidFill>
                  <a:srgbClr val="0000CC"/>
                </a:solidFill>
                <a:effectLst/>
                <a:latin typeface="+mn-ea"/>
                <a:ea typeface="+mn-ea"/>
              </a:rPr>
              <a:t>與</a:t>
            </a:r>
            <a:r>
              <a:rPr lang="en-US" altLang="zh-TW" dirty="0" smtClean="0">
                <a:solidFill>
                  <a:srgbClr val="0000CC"/>
                </a:solidFill>
                <a:effectLst/>
                <a:latin typeface="+mn-ea"/>
                <a:ea typeface="+mn-ea"/>
              </a:rPr>
              <a:t>MOLP</a:t>
            </a:r>
            <a:r>
              <a:rPr lang="zh-TW" altLang="zh-TW" dirty="0" smtClean="0">
                <a:solidFill>
                  <a:srgbClr val="0000CC"/>
                </a:solidFill>
                <a:effectLst/>
                <a:latin typeface="+mn-ea"/>
                <a:ea typeface="+mn-ea"/>
              </a:rPr>
              <a:t>〈授權買斷〉比較表</a:t>
            </a:r>
            <a:endParaRPr lang="zh-TW" altLang="zh-TW" sz="1400" dirty="0">
              <a:solidFill>
                <a:srgbClr val="0000CC"/>
              </a:solidFill>
              <a:effectLst/>
              <a:latin typeface="+mn-ea"/>
              <a:ea typeface="+mn-ea"/>
            </a:endParaRPr>
          </a:p>
        </p:txBody>
      </p:sp>
      <p:sp>
        <p:nvSpPr>
          <p:cNvPr id="6" name="矩形 5"/>
          <p:cNvSpPr/>
          <p:nvPr/>
        </p:nvSpPr>
        <p:spPr>
          <a:xfrm>
            <a:off x="755576" y="1390710"/>
            <a:ext cx="987771" cy="276999"/>
          </a:xfrm>
          <a:prstGeom prst="rect">
            <a:avLst/>
          </a:prstGeom>
        </p:spPr>
        <p:txBody>
          <a:bodyPr wrap="none">
            <a:spAutoFit/>
          </a:bodyPr>
          <a:lstStyle/>
          <a:p>
            <a:r>
              <a:rPr lang="zh-TW" altLang="zh-TW" sz="1200" kern="100" dirty="0" smtClean="0">
                <a:solidFill>
                  <a:srgbClr val="FF0000"/>
                </a:solidFill>
                <a:effectLst/>
                <a:ea typeface="標楷體" panose="03000509000000000000" pitchFamily="65" charset="-120"/>
                <a:cs typeface="Times New Roman" panose="02020603050405020304" pitchFamily="18" charset="0"/>
              </a:rPr>
              <a:t>※單台</a:t>
            </a:r>
            <a:r>
              <a:rPr lang="en-US" altLang="zh-TW" sz="1200" kern="100" dirty="0" smtClean="0">
                <a:solidFill>
                  <a:srgbClr val="FF0000"/>
                </a:solidFill>
                <a:effectLst/>
                <a:ea typeface="標楷體" panose="03000509000000000000" pitchFamily="65" charset="-120"/>
                <a:cs typeface="Times New Roman" panose="02020603050405020304" pitchFamily="18" charset="0"/>
              </a:rPr>
              <a:t>PC</a:t>
            </a:r>
            <a:r>
              <a:rPr lang="zh-TW" altLang="zh-TW" sz="1200" kern="100" dirty="0" smtClean="0">
                <a:solidFill>
                  <a:srgbClr val="FF0000"/>
                </a:solidFill>
                <a:effectLst/>
                <a:ea typeface="標楷體" panose="03000509000000000000" pitchFamily="65" charset="-120"/>
                <a:cs typeface="Times New Roman" panose="02020603050405020304" pitchFamily="18" charset="0"/>
              </a:rPr>
              <a:t>計</a:t>
            </a:r>
            <a:endParaRPr lang="zh-TW" altLang="en-US" sz="1200" dirty="0"/>
          </a:p>
        </p:txBody>
      </p:sp>
      <p:graphicFrame>
        <p:nvGraphicFramePr>
          <p:cNvPr id="7" name="表格 6"/>
          <p:cNvGraphicFramePr>
            <a:graphicFrameLocks noGrp="1"/>
          </p:cNvGraphicFramePr>
          <p:nvPr>
            <p:extLst>
              <p:ext uri="{D42A27DB-BD31-4B8C-83A1-F6EECF244321}">
                <p14:modId xmlns:p14="http://schemas.microsoft.com/office/powerpoint/2010/main" val="2341151243"/>
              </p:ext>
            </p:extLst>
          </p:nvPr>
        </p:nvGraphicFramePr>
        <p:xfrm>
          <a:off x="899593" y="1762596"/>
          <a:ext cx="8064894" cy="4714404"/>
        </p:xfrm>
        <a:graphic>
          <a:graphicData uri="http://schemas.openxmlformats.org/drawingml/2006/table">
            <a:tbl>
              <a:tblPr firstRow="1" firstCol="1" lastRow="1" lastCol="1" bandRow="1" bandCol="1">
                <a:tableStyleId>{FABFCF23-3B69-468F-B69F-88F6DE6A72F2}</a:tableStyleId>
              </a:tblPr>
              <a:tblGrid>
                <a:gridCol w="1985577"/>
                <a:gridCol w="2108163"/>
                <a:gridCol w="1985577"/>
                <a:gridCol w="1985577"/>
              </a:tblGrid>
              <a:tr h="251720">
                <a:tc rowSpan="2">
                  <a:txBody>
                    <a:bodyPr/>
                    <a:lstStyle/>
                    <a:p>
                      <a:pPr algn="just">
                        <a:lnSpc>
                          <a:spcPts val="1800"/>
                        </a:lnSpc>
                      </a:pPr>
                      <a:r>
                        <a:rPr lang="en-US" sz="1100" dirty="0">
                          <a:effectLst/>
                        </a:rPr>
                        <a:t> </a:t>
                      </a:r>
                      <a:endParaRPr lang="zh-TW" sz="900" dirty="0">
                        <a:solidFill>
                          <a:schemeClr val="tx1"/>
                        </a:solidFill>
                        <a:effectLst/>
                        <a:latin typeface="+mn-ea"/>
                        <a:ea typeface="+mn-ea"/>
                      </a:endParaRPr>
                    </a:p>
                  </a:txBody>
                  <a:tcPr marL="68580" marR="68580" marT="0" marB="0"/>
                </a:tc>
                <a:tc rowSpan="2">
                  <a:txBody>
                    <a:bodyPr/>
                    <a:lstStyle/>
                    <a:p>
                      <a:pPr algn="ctr">
                        <a:lnSpc>
                          <a:spcPts val="1800"/>
                        </a:lnSpc>
                      </a:pPr>
                      <a:r>
                        <a:rPr lang="en-US" sz="1100" dirty="0">
                          <a:effectLst/>
                        </a:rPr>
                        <a:t>PIL </a:t>
                      </a:r>
                      <a:r>
                        <a:rPr lang="en-US" sz="1100" dirty="0" smtClean="0">
                          <a:effectLst/>
                        </a:rPr>
                        <a:t>SA</a:t>
                      </a:r>
                    </a:p>
                    <a:p>
                      <a:pPr algn="ctr">
                        <a:lnSpc>
                          <a:spcPts val="1800"/>
                        </a:lnSpc>
                      </a:pPr>
                      <a:r>
                        <a:rPr lang="zh-TW" sz="1100" dirty="0" smtClean="0">
                          <a:effectLst/>
                        </a:rPr>
                        <a:t>〈作業系統</a:t>
                      </a:r>
                      <a:r>
                        <a:rPr lang="zh-TW" altLang="en-US" sz="1100" dirty="0" smtClean="0">
                          <a:effectLst/>
                        </a:rPr>
                        <a:t>升級</a:t>
                      </a:r>
                      <a:endParaRPr lang="en-US" altLang="zh-TW" sz="1100" dirty="0" smtClean="0">
                        <a:effectLst/>
                      </a:endParaRPr>
                    </a:p>
                    <a:p>
                      <a:pPr algn="ctr">
                        <a:lnSpc>
                          <a:spcPts val="1800"/>
                        </a:lnSpc>
                      </a:pPr>
                      <a:r>
                        <a:rPr lang="en-US" sz="1100" dirty="0" smtClean="0">
                          <a:effectLst/>
                        </a:rPr>
                        <a:t>+ </a:t>
                      </a:r>
                      <a:r>
                        <a:rPr lang="en-US" sz="1100" dirty="0">
                          <a:effectLst/>
                        </a:rPr>
                        <a:t>Office</a:t>
                      </a:r>
                      <a:r>
                        <a:rPr lang="zh-TW" sz="1100" dirty="0">
                          <a:effectLst/>
                        </a:rPr>
                        <a:t>授權租約〉</a:t>
                      </a:r>
                      <a:endParaRPr lang="zh-TW" sz="900" dirty="0">
                        <a:solidFill>
                          <a:schemeClr val="tx1"/>
                        </a:solidFill>
                        <a:effectLst/>
                        <a:latin typeface="+mn-ea"/>
                        <a:ea typeface="+mn-ea"/>
                      </a:endParaRPr>
                    </a:p>
                  </a:txBody>
                  <a:tcPr marL="68580" marR="68580" marT="0" marB="0"/>
                </a:tc>
                <a:tc gridSpan="2">
                  <a:txBody>
                    <a:bodyPr/>
                    <a:lstStyle/>
                    <a:p>
                      <a:pPr algn="ctr">
                        <a:lnSpc>
                          <a:spcPts val="1800"/>
                        </a:lnSpc>
                      </a:pPr>
                      <a:r>
                        <a:rPr lang="en-US" sz="1100" dirty="0">
                          <a:effectLst/>
                        </a:rPr>
                        <a:t>MOLP</a:t>
                      </a:r>
                      <a:r>
                        <a:rPr lang="zh-TW" sz="1100" dirty="0">
                          <a:effectLst/>
                        </a:rPr>
                        <a:t>〈授權買斷〉</a:t>
                      </a:r>
                      <a:endParaRPr lang="zh-TW" sz="900" dirty="0">
                        <a:solidFill>
                          <a:schemeClr val="tx1"/>
                        </a:solidFill>
                        <a:effectLst/>
                        <a:latin typeface="+mn-ea"/>
                        <a:ea typeface="+mn-ea"/>
                      </a:endParaRPr>
                    </a:p>
                  </a:txBody>
                  <a:tcPr marL="68580" marR="68580" marT="0" marB="0"/>
                </a:tc>
                <a:tc hMerge="1">
                  <a:txBody>
                    <a:bodyPr/>
                    <a:lstStyle/>
                    <a:p>
                      <a:endParaRPr lang="zh-TW" altLang="en-US"/>
                    </a:p>
                  </a:txBody>
                  <a:tcPr/>
                </a:tc>
              </a:tr>
              <a:tr h="503440">
                <a:tc vMerge="1">
                  <a:txBody>
                    <a:bodyPr/>
                    <a:lstStyle/>
                    <a:p>
                      <a:endParaRPr lang="zh-TW" altLang="en-US"/>
                    </a:p>
                  </a:txBody>
                  <a:tcPr/>
                </a:tc>
                <a:tc vMerge="1">
                  <a:txBody>
                    <a:bodyPr/>
                    <a:lstStyle/>
                    <a:p>
                      <a:endParaRPr lang="zh-TW" altLang="en-US"/>
                    </a:p>
                  </a:txBody>
                  <a:tcPr/>
                </a:tc>
                <a:tc>
                  <a:txBody>
                    <a:bodyPr/>
                    <a:lstStyle/>
                    <a:p>
                      <a:pPr algn="just">
                        <a:lnSpc>
                          <a:spcPts val="1800"/>
                        </a:lnSpc>
                      </a:pPr>
                      <a:r>
                        <a:rPr lang="zh-TW" sz="1100" dirty="0" smtClean="0">
                          <a:effectLst/>
                        </a:rPr>
                        <a:t>作業系統</a:t>
                      </a:r>
                      <a:endParaRPr lang="en-US" altLang="zh-TW" sz="1100" dirty="0" smtClean="0">
                        <a:effectLst/>
                      </a:endParaRPr>
                    </a:p>
                    <a:p>
                      <a:pPr algn="just">
                        <a:lnSpc>
                          <a:spcPts val="1800"/>
                        </a:lnSpc>
                      </a:pPr>
                      <a:r>
                        <a:rPr lang="zh-TW" sz="1100" dirty="0" smtClean="0">
                          <a:effectLst/>
                        </a:rPr>
                        <a:t>〈</a:t>
                      </a:r>
                      <a:r>
                        <a:rPr lang="en-US" sz="1100" dirty="0">
                          <a:effectLst/>
                        </a:rPr>
                        <a:t>Win </a:t>
                      </a:r>
                      <a:r>
                        <a:rPr lang="en-US" sz="1100" baseline="0" dirty="0" smtClean="0">
                          <a:effectLst/>
                        </a:rPr>
                        <a:t> </a:t>
                      </a:r>
                      <a:r>
                        <a:rPr lang="zh-TW" sz="1100" dirty="0" smtClean="0">
                          <a:effectLst/>
                        </a:rPr>
                        <a:t>最新</a:t>
                      </a:r>
                      <a:r>
                        <a:rPr lang="zh-TW" sz="1100" dirty="0">
                          <a:solidFill>
                            <a:srgbClr val="C00000"/>
                          </a:solidFill>
                          <a:effectLst/>
                        </a:rPr>
                        <a:t>昇級</a:t>
                      </a:r>
                      <a:r>
                        <a:rPr lang="zh-TW" sz="1100" dirty="0">
                          <a:effectLst/>
                        </a:rPr>
                        <a:t>授權版〉</a:t>
                      </a:r>
                      <a:endParaRPr lang="zh-TW" sz="900" dirty="0">
                        <a:solidFill>
                          <a:schemeClr val="tx1"/>
                        </a:solidFill>
                        <a:effectLst/>
                        <a:latin typeface="+mn-ea"/>
                        <a:ea typeface="+mn-ea"/>
                      </a:endParaRPr>
                    </a:p>
                  </a:txBody>
                  <a:tcPr marL="68580" marR="68580" marT="0" marB="0"/>
                </a:tc>
                <a:tc>
                  <a:txBody>
                    <a:bodyPr/>
                    <a:lstStyle/>
                    <a:p>
                      <a:pPr algn="just">
                        <a:lnSpc>
                          <a:spcPts val="1800"/>
                        </a:lnSpc>
                      </a:pPr>
                      <a:r>
                        <a:rPr lang="en-US" sz="1100" b="0" dirty="0">
                          <a:effectLst/>
                        </a:rPr>
                        <a:t>Office</a:t>
                      </a:r>
                      <a:r>
                        <a:rPr lang="zh-TW" sz="1100" b="0" dirty="0">
                          <a:effectLst/>
                        </a:rPr>
                        <a:t>最新授權版</a:t>
                      </a:r>
                      <a:endParaRPr lang="zh-TW" sz="900" b="0" dirty="0">
                        <a:solidFill>
                          <a:schemeClr val="tx1"/>
                        </a:solidFill>
                        <a:effectLst/>
                        <a:latin typeface="+mn-ea"/>
                        <a:ea typeface="+mn-ea"/>
                      </a:endParaRPr>
                    </a:p>
                  </a:txBody>
                  <a:tcPr marL="68580" marR="68580" marT="0" marB="0"/>
                </a:tc>
              </a:tr>
              <a:tr h="600956">
                <a:tc>
                  <a:txBody>
                    <a:bodyPr/>
                    <a:lstStyle/>
                    <a:p>
                      <a:pPr algn="just">
                        <a:lnSpc>
                          <a:spcPts val="1200"/>
                        </a:lnSpc>
                      </a:pPr>
                      <a:r>
                        <a:rPr lang="zh-TW" sz="1100">
                          <a:effectLst/>
                        </a:rPr>
                        <a:t>價格</a:t>
                      </a:r>
                      <a:endParaRPr lang="zh-TW" sz="900">
                        <a:solidFill>
                          <a:schemeClr val="tx1"/>
                        </a:solidFill>
                        <a:effectLst/>
                        <a:latin typeface="+mn-ea"/>
                        <a:ea typeface="+mn-ea"/>
                      </a:endParaRPr>
                    </a:p>
                  </a:txBody>
                  <a:tcPr marL="68580" marR="68580" marT="0" marB="0"/>
                </a:tc>
                <a:tc>
                  <a:txBody>
                    <a:bodyPr/>
                    <a:lstStyle/>
                    <a:p>
                      <a:pPr algn="just">
                        <a:lnSpc>
                          <a:spcPts val="1200"/>
                        </a:lnSpc>
                      </a:pPr>
                      <a:r>
                        <a:rPr lang="zh-TW" sz="1100" b="1" dirty="0">
                          <a:effectLst/>
                        </a:rPr>
                        <a:t>單部主機：五年</a:t>
                      </a:r>
                      <a:r>
                        <a:rPr lang="en-US" sz="1100" b="1" dirty="0">
                          <a:effectLst/>
                        </a:rPr>
                        <a:t>600</a:t>
                      </a:r>
                      <a:r>
                        <a:rPr lang="zh-TW" sz="1100" b="1" dirty="0">
                          <a:effectLst/>
                        </a:rPr>
                        <a:t>元</a:t>
                      </a:r>
                      <a:endParaRPr lang="zh-TW" sz="900" b="1" dirty="0">
                        <a:solidFill>
                          <a:schemeClr val="tx1"/>
                        </a:solidFill>
                        <a:effectLst/>
                        <a:latin typeface="+mn-ea"/>
                        <a:ea typeface="+mn-ea"/>
                      </a:endParaRPr>
                    </a:p>
                  </a:txBody>
                  <a:tcPr marL="68580" marR="68580" marT="0" marB="0">
                    <a:gradFill>
                      <a:gsLst>
                        <a:gs pos="0">
                          <a:srgbClr val="FFFF9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just">
                        <a:lnSpc>
                          <a:spcPts val="1200"/>
                        </a:lnSpc>
                      </a:pPr>
                      <a:r>
                        <a:rPr lang="zh-TW" sz="1100" dirty="0">
                          <a:effectLst/>
                        </a:rPr>
                        <a:t>單部主機單價：</a:t>
                      </a:r>
                      <a:r>
                        <a:rPr lang="en-US" sz="1100" dirty="0">
                          <a:effectLst/>
                        </a:rPr>
                        <a:t>2,924</a:t>
                      </a:r>
                      <a:endParaRPr lang="zh-TW" sz="900" dirty="0">
                        <a:effectLst/>
                      </a:endParaRPr>
                    </a:p>
                    <a:p>
                      <a:pPr algn="just">
                        <a:lnSpc>
                          <a:spcPts val="1200"/>
                        </a:lnSpc>
                      </a:pPr>
                      <a:r>
                        <a:rPr lang="zh-TW" sz="1100" dirty="0">
                          <a:effectLst/>
                        </a:rPr>
                        <a:t>〈台銀決標價〉</a:t>
                      </a:r>
                      <a:endParaRPr lang="zh-TW" sz="900" dirty="0">
                        <a:solidFill>
                          <a:schemeClr val="tx1"/>
                        </a:solidFill>
                        <a:effectLst/>
                        <a:latin typeface="+mn-ea"/>
                        <a:ea typeface="+mn-ea"/>
                      </a:endParaRPr>
                    </a:p>
                  </a:txBody>
                  <a:tcPr marL="68580" marR="68580" marT="0" marB="0"/>
                </a:tc>
                <a:tc>
                  <a:txBody>
                    <a:bodyPr/>
                    <a:lstStyle/>
                    <a:p>
                      <a:pPr>
                        <a:spcAft>
                          <a:spcPts val="0"/>
                        </a:spcAft>
                      </a:pPr>
                      <a:r>
                        <a:rPr lang="zh-TW" sz="1100" b="0" kern="100" dirty="0">
                          <a:effectLst/>
                        </a:rPr>
                        <a:t>單部主機單價：</a:t>
                      </a:r>
                      <a:endParaRPr lang="zh-TW" sz="1200" b="0" kern="100" dirty="0">
                        <a:effectLst/>
                      </a:endParaRPr>
                    </a:p>
                    <a:p>
                      <a:pPr>
                        <a:spcAft>
                          <a:spcPts val="0"/>
                        </a:spcAft>
                      </a:pPr>
                      <a:r>
                        <a:rPr lang="zh-TW" sz="1200" b="0" kern="100" dirty="0">
                          <a:effectLst/>
                        </a:rPr>
                        <a:t>專業版</a:t>
                      </a:r>
                      <a:r>
                        <a:rPr lang="en-US" sz="1200" b="0" kern="100" dirty="0" smtClean="0">
                          <a:effectLst/>
                        </a:rPr>
                        <a:t>3,381</a:t>
                      </a:r>
                      <a:r>
                        <a:rPr lang="zh-TW" sz="1100" b="0" kern="100" dirty="0" smtClean="0">
                          <a:effectLst/>
                        </a:rPr>
                        <a:t>〈</a:t>
                      </a:r>
                      <a:r>
                        <a:rPr lang="zh-TW" sz="1100" b="0" kern="100" dirty="0">
                          <a:effectLst/>
                        </a:rPr>
                        <a:t>台銀決標價〉</a:t>
                      </a:r>
                      <a:endParaRPr lang="zh-TW" sz="1200" b="0" kern="100" dirty="0">
                        <a:solidFill>
                          <a:schemeClr val="tx1"/>
                        </a:solidFill>
                        <a:effectLst/>
                        <a:latin typeface="+mn-ea"/>
                        <a:ea typeface="+mn-ea"/>
                      </a:endParaRPr>
                    </a:p>
                  </a:txBody>
                  <a:tcPr marL="68580" marR="68580" marT="0" marB="0"/>
                </a:tc>
              </a:tr>
              <a:tr h="848409">
                <a:tc>
                  <a:txBody>
                    <a:bodyPr/>
                    <a:lstStyle/>
                    <a:p>
                      <a:pPr>
                        <a:spcAft>
                          <a:spcPts val="0"/>
                        </a:spcAft>
                      </a:pPr>
                      <a:r>
                        <a:rPr lang="zh-TW" sz="1200" kern="100">
                          <a:effectLst/>
                        </a:rPr>
                        <a:t>版本</a:t>
                      </a:r>
                      <a:endParaRPr lang="zh-TW" sz="1200" kern="100">
                        <a:solidFill>
                          <a:schemeClr val="tx1"/>
                        </a:solidFill>
                        <a:effectLst/>
                        <a:latin typeface="+mn-ea"/>
                        <a:ea typeface="+mn-ea"/>
                      </a:endParaRPr>
                    </a:p>
                  </a:txBody>
                  <a:tcPr marL="68580" marR="68580" marT="0" marB="0"/>
                </a:tc>
                <a:tc>
                  <a:txBody>
                    <a:bodyPr/>
                    <a:lstStyle/>
                    <a:p>
                      <a:pPr>
                        <a:spcAft>
                          <a:spcPts val="0"/>
                        </a:spcAft>
                      </a:pPr>
                      <a:r>
                        <a:rPr lang="zh-TW" sz="1200" b="1" kern="100" dirty="0">
                          <a:effectLst/>
                        </a:rPr>
                        <a:t>合於簽約台數之期限內皆可合法使用〈含</a:t>
                      </a:r>
                      <a:r>
                        <a:rPr lang="zh-TW" sz="1100" b="1" kern="100" dirty="0">
                          <a:effectLst/>
                        </a:rPr>
                        <a:t>作業系統升級版</a:t>
                      </a:r>
                      <a:r>
                        <a:rPr lang="en-US" sz="1100" b="1" kern="100" dirty="0">
                          <a:effectLst/>
                        </a:rPr>
                        <a:t>+ Office Pro</a:t>
                      </a:r>
                      <a:r>
                        <a:rPr lang="zh-TW" sz="1200" b="1" kern="100" dirty="0">
                          <a:effectLst/>
                        </a:rPr>
                        <a:t>〉，無須再付任何費用。</a:t>
                      </a:r>
                      <a:endParaRPr lang="zh-TW" sz="1200" b="1" kern="100" dirty="0">
                        <a:solidFill>
                          <a:schemeClr val="tx1"/>
                        </a:solidFill>
                        <a:effectLst/>
                        <a:latin typeface="+mn-ea"/>
                        <a:ea typeface="+mn-ea"/>
                      </a:endParaRPr>
                    </a:p>
                  </a:txBody>
                  <a:tcPr marL="68580" marR="68580" marT="0" marB="0">
                    <a:gradFill>
                      <a:gsLst>
                        <a:gs pos="0">
                          <a:srgbClr val="FFFF9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spcAft>
                          <a:spcPts val="0"/>
                        </a:spcAft>
                      </a:pPr>
                      <a:r>
                        <a:rPr lang="zh-TW" sz="1200" kern="100" dirty="0">
                          <a:effectLst/>
                        </a:rPr>
                        <a:t>依升級版本價格付費方可升級。</a:t>
                      </a:r>
                      <a:endParaRPr lang="zh-TW" sz="1200" kern="100" dirty="0">
                        <a:solidFill>
                          <a:schemeClr val="tx1"/>
                        </a:solidFill>
                        <a:effectLst/>
                        <a:latin typeface="+mn-ea"/>
                        <a:ea typeface="+mn-ea"/>
                      </a:endParaRPr>
                    </a:p>
                  </a:txBody>
                  <a:tcPr marL="68580" marR="68580" marT="0" marB="0"/>
                </a:tc>
                <a:tc>
                  <a:txBody>
                    <a:bodyPr/>
                    <a:lstStyle/>
                    <a:p>
                      <a:pPr>
                        <a:spcAft>
                          <a:spcPts val="0"/>
                        </a:spcAft>
                      </a:pPr>
                      <a:r>
                        <a:rPr lang="zh-TW" sz="1200" b="0" kern="100" dirty="0">
                          <a:effectLst/>
                        </a:rPr>
                        <a:t>無升級版本！須以新版本價格重購，方可使用新版本。</a:t>
                      </a:r>
                      <a:endParaRPr lang="zh-TW" sz="1200" b="0" kern="100" dirty="0">
                        <a:solidFill>
                          <a:schemeClr val="tx1"/>
                        </a:solidFill>
                        <a:effectLst/>
                        <a:latin typeface="+mn-ea"/>
                        <a:ea typeface="+mn-ea"/>
                      </a:endParaRPr>
                    </a:p>
                  </a:txBody>
                  <a:tcPr marL="68580" marR="68580" marT="0" marB="0"/>
                </a:tc>
              </a:tr>
              <a:tr h="530256">
                <a:tc>
                  <a:txBody>
                    <a:bodyPr/>
                    <a:lstStyle/>
                    <a:p>
                      <a:pPr>
                        <a:spcAft>
                          <a:spcPts val="0"/>
                        </a:spcAft>
                      </a:pPr>
                      <a:r>
                        <a:rPr lang="zh-TW" sz="1200" kern="100">
                          <a:effectLst/>
                        </a:rPr>
                        <a:t>使用範圍</a:t>
                      </a:r>
                      <a:endParaRPr lang="zh-TW" sz="1200" kern="100">
                        <a:solidFill>
                          <a:schemeClr val="tx1"/>
                        </a:solidFill>
                        <a:effectLst/>
                        <a:latin typeface="+mn-ea"/>
                        <a:ea typeface="+mn-ea"/>
                      </a:endParaRPr>
                    </a:p>
                  </a:txBody>
                  <a:tcPr marL="68580" marR="68580" marT="0" marB="0"/>
                </a:tc>
                <a:tc>
                  <a:txBody>
                    <a:bodyPr/>
                    <a:lstStyle/>
                    <a:p>
                      <a:pPr algn="just">
                        <a:lnSpc>
                          <a:spcPts val="1200"/>
                        </a:lnSpc>
                      </a:pPr>
                      <a:r>
                        <a:rPr lang="zh-TW" sz="1100" b="1" dirty="0">
                          <a:effectLst/>
                        </a:rPr>
                        <a:t>合於簽約台數之學校一台</a:t>
                      </a:r>
                      <a:r>
                        <a:rPr lang="en-US" sz="1100" b="1" dirty="0">
                          <a:effectLst/>
                        </a:rPr>
                        <a:t>PC+</a:t>
                      </a:r>
                      <a:r>
                        <a:rPr lang="zh-TW" sz="1100" b="1" dirty="0">
                          <a:effectLst/>
                        </a:rPr>
                        <a:t>學校任何老師一位之個人</a:t>
                      </a:r>
                      <a:r>
                        <a:rPr lang="en-US" sz="1100" b="1" dirty="0">
                          <a:effectLst/>
                        </a:rPr>
                        <a:t>PC</a:t>
                      </a:r>
                      <a:r>
                        <a:rPr lang="zh-TW" sz="1100" b="1" dirty="0">
                          <a:effectLst/>
                        </a:rPr>
                        <a:t>。</a:t>
                      </a:r>
                      <a:endParaRPr lang="zh-TW" sz="900" b="1" dirty="0">
                        <a:solidFill>
                          <a:schemeClr val="tx1"/>
                        </a:solidFill>
                        <a:effectLst/>
                        <a:latin typeface="+mn-ea"/>
                        <a:ea typeface="+mn-ea"/>
                      </a:endParaRPr>
                    </a:p>
                  </a:txBody>
                  <a:tcPr marL="68580" marR="68580" marT="0" marB="0">
                    <a:gradFill>
                      <a:gsLst>
                        <a:gs pos="0">
                          <a:srgbClr val="FFFF9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just">
                        <a:lnSpc>
                          <a:spcPts val="1200"/>
                        </a:lnSpc>
                      </a:pPr>
                      <a:r>
                        <a:rPr lang="zh-TW" sz="1100" dirty="0">
                          <a:effectLst/>
                        </a:rPr>
                        <a:t>限單台</a:t>
                      </a:r>
                      <a:r>
                        <a:rPr lang="en-US" sz="1100" dirty="0">
                          <a:effectLst/>
                        </a:rPr>
                        <a:t>PC</a:t>
                      </a:r>
                      <a:r>
                        <a:rPr lang="zh-TW" sz="1100" dirty="0">
                          <a:effectLst/>
                        </a:rPr>
                        <a:t>使用。</a:t>
                      </a:r>
                      <a:endParaRPr lang="zh-TW" sz="900" dirty="0">
                        <a:solidFill>
                          <a:schemeClr val="tx1"/>
                        </a:solidFill>
                        <a:effectLst/>
                        <a:latin typeface="+mn-ea"/>
                        <a:ea typeface="+mn-ea"/>
                      </a:endParaRPr>
                    </a:p>
                  </a:txBody>
                  <a:tcPr marL="68580" marR="68580" marT="0" marB="0"/>
                </a:tc>
                <a:tc>
                  <a:txBody>
                    <a:bodyPr/>
                    <a:lstStyle/>
                    <a:p>
                      <a:pPr algn="just">
                        <a:lnSpc>
                          <a:spcPts val="1200"/>
                        </a:lnSpc>
                      </a:pPr>
                      <a:r>
                        <a:rPr lang="zh-TW" sz="1100" b="0" dirty="0">
                          <a:effectLst/>
                        </a:rPr>
                        <a:t>限單台</a:t>
                      </a:r>
                      <a:r>
                        <a:rPr lang="en-US" sz="1100" b="0" dirty="0">
                          <a:effectLst/>
                        </a:rPr>
                        <a:t>PC</a:t>
                      </a:r>
                      <a:r>
                        <a:rPr lang="zh-TW" sz="1100" b="0" dirty="0">
                          <a:effectLst/>
                        </a:rPr>
                        <a:t>使用。</a:t>
                      </a:r>
                      <a:endParaRPr lang="zh-TW" sz="900" b="0" dirty="0">
                        <a:solidFill>
                          <a:schemeClr val="tx1"/>
                        </a:solidFill>
                        <a:effectLst/>
                        <a:latin typeface="+mn-ea"/>
                        <a:ea typeface="+mn-ea"/>
                      </a:endParaRPr>
                    </a:p>
                  </a:txBody>
                  <a:tcPr marL="68580" marR="68580" marT="0" marB="0"/>
                </a:tc>
              </a:tr>
              <a:tr h="707008">
                <a:tc>
                  <a:txBody>
                    <a:bodyPr/>
                    <a:lstStyle/>
                    <a:p>
                      <a:pPr>
                        <a:spcAft>
                          <a:spcPts val="0"/>
                        </a:spcAft>
                      </a:pPr>
                      <a:r>
                        <a:rPr lang="zh-TW" sz="1200" kern="100">
                          <a:effectLst/>
                        </a:rPr>
                        <a:t>條件</a:t>
                      </a:r>
                      <a:endParaRPr lang="zh-TW" sz="1200" kern="100">
                        <a:solidFill>
                          <a:schemeClr val="tx1"/>
                        </a:solidFill>
                        <a:effectLst/>
                        <a:latin typeface="+mn-ea"/>
                        <a:ea typeface="+mn-ea"/>
                      </a:endParaRPr>
                    </a:p>
                  </a:txBody>
                  <a:tcPr marL="68580" marR="68580" marT="0" marB="0"/>
                </a:tc>
                <a:tc>
                  <a:txBody>
                    <a:bodyPr/>
                    <a:lstStyle/>
                    <a:p>
                      <a:pPr algn="just">
                        <a:lnSpc>
                          <a:spcPts val="1200"/>
                        </a:lnSpc>
                      </a:pPr>
                      <a:r>
                        <a:rPr lang="en-US" sz="1100" b="1" dirty="0">
                          <a:effectLst/>
                        </a:rPr>
                        <a:t>PC</a:t>
                      </a:r>
                      <a:r>
                        <a:rPr lang="zh-TW" sz="1100" b="1" dirty="0">
                          <a:effectLst/>
                        </a:rPr>
                        <a:t>需已</a:t>
                      </a:r>
                      <a:r>
                        <a:rPr lang="zh-TW" sz="1100" b="1" dirty="0" smtClean="0">
                          <a:effectLst/>
                        </a:rPr>
                        <a:t>內含</a:t>
                      </a:r>
                      <a:r>
                        <a:rPr lang="en-US" altLang="zh-TW" sz="1100" b="1" dirty="0" smtClean="0">
                          <a:effectLst/>
                        </a:rPr>
                        <a:t>XP</a:t>
                      </a:r>
                      <a:r>
                        <a:rPr lang="en-US" sz="1100" b="1" dirty="0" smtClean="0">
                          <a:effectLst/>
                        </a:rPr>
                        <a:t>(</a:t>
                      </a:r>
                      <a:r>
                        <a:rPr lang="zh-TW" sz="1100" b="1" dirty="0">
                          <a:effectLst/>
                        </a:rPr>
                        <a:t>含</a:t>
                      </a:r>
                      <a:r>
                        <a:rPr lang="en-US" sz="1100" b="1" dirty="0">
                          <a:effectLst/>
                        </a:rPr>
                        <a:t>)</a:t>
                      </a:r>
                      <a:r>
                        <a:rPr lang="zh-TW" sz="1100" b="1" dirty="0">
                          <a:effectLst/>
                        </a:rPr>
                        <a:t>以上作業系統隨機版之版本。</a:t>
                      </a:r>
                      <a:endParaRPr lang="zh-TW" sz="900" b="1" dirty="0">
                        <a:solidFill>
                          <a:schemeClr val="tx1"/>
                        </a:solidFill>
                        <a:effectLst/>
                        <a:latin typeface="+mn-ea"/>
                        <a:ea typeface="+mn-ea"/>
                      </a:endParaRPr>
                    </a:p>
                  </a:txBody>
                  <a:tcPr marL="68580" marR="68580" marT="0" marB="0">
                    <a:gradFill>
                      <a:gsLst>
                        <a:gs pos="0">
                          <a:srgbClr val="FFFF9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just">
                        <a:lnSpc>
                          <a:spcPts val="1200"/>
                        </a:lnSpc>
                      </a:pPr>
                      <a:r>
                        <a:rPr lang="en-US" sz="1100" dirty="0">
                          <a:effectLst/>
                        </a:rPr>
                        <a:t>PC</a:t>
                      </a:r>
                      <a:r>
                        <a:rPr lang="zh-TW" sz="1100" dirty="0">
                          <a:effectLst/>
                        </a:rPr>
                        <a:t>需已內含作業系統隨機版。若無，則需採購作業系統隨機版〈約</a:t>
                      </a:r>
                      <a:r>
                        <a:rPr lang="en-US" sz="1100" dirty="0">
                          <a:effectLst/>
                        </a:rPr>
                        <a:t>5,000</a:t>
                      </a:r>
                      <a:r>
                        <a:rPr lang="zh-TW" sz="1100" dirty="0">
                          <a:effectLst/>
                        </a:rPr>
                        <a:t>元〉</a:t>
                      </a:r>
                      <a:endParaRPr lang="zh-TW" sz="900" dirty="0">
                        <a:solidFill>
                          <a:schemeClr val="tx1"/>
                        </a:solidFill>
                        <a:effectLst/>
                        <a:latin typeface="+mn-ea"/>
                        <a:ea typeface="+mn-ea"/>
                      </a:endParaRPr>
                    </a:p>
                  </a:txBody>
                  <a:tcPr marL="68580" marR="68580" marT="0" marB="0"/>
                </a:tc>
                <a:tc>
                  <a:txBody>
                    <a:bodyPr/>
                    <a:lstStyle/>
                    <a:p>
                      <a:pPr algn="just">
                        <a:lnSpc>
                          <a:spcPts val="1200"/>
                        </a:lnSpc>
                      </a:pPr>
                      <a:r>
                        <a:rPr lang="zh-TW" sz="1100" b="0" dirty="0">
                          <a:effectLst/>
                        </a:rPr>
                        <a:t>不限。</a:t>
                      </a:r>
                      <a:endParaRPr lang="zh-TW" sz="900" b="0" dirty="0">
                        <a:solidFill>
                          <a:schemeClr val="tx1"/>
                        </a:solidFill>
                        <a:effectLst/>
                        <a:latin typeface="+mn-ea"/>
                        <a:ea typeface="+mn-ea"/>
                      </a:endParaRPr>
                    </a:p>
                  </a:txBody>
                  <a:tcPr marL="68580" marR="68580" marT="0" marB="0"/>
                </a:tc>
              </a:tr>
              <a:tr h="424205">
                <a:tc>
                  <a:txBody>
                    <a:bodyPr/>
                    <a:lstStyle/>
                    <a:p>
                      <a:pPr>
                        <a:spcAft>
                          <a:spcPts val="0"/>
                        </a:spcAft>
                      </a:pPr>
                      <a:r>
                        <a:rPr lang="zh-TW" sz="1200" kern="100">
                          <a:effectLst/>
                        </a:rPr>
                        <a:t>期限</a:t>
                      </a:r>
                      <a:endParaRPr lang="zh-TW" sz="1200" kern="100">
                        <a:solidFill>
                          <a:schemeClr val="tx1"/>
                        </a:solidFill>
                        <a:effectLst/>
                        <a:latin typeface="+mn-ea"/>
                        <a:ea typeface="+mn-ea"/>
                      </a:endParaRPr>
                    </a:p>
                  </a:txBody>
                  <a:tcPr marL="68580" marR="68580" marT="0" marB="0"/>
                </a:tc>
                <a:tc>
                  <a:txBody>
                    <a:bodyPr/>
                    <a:lstStyle/>
                    <a:p>
                      <a:pPr>
                        <a:spcAft>
                          <a:spcPts val="0"/>
                        </a:spcAft>
                      </a:pPr>
                      <a:r>
                        <a:rPr lang="zh-TW" sz="1200" b="1" kern="100" dirty="0">
                          <a:effectLst/>
                        </a:rPr>
                        <a:t>簽約期限到期需續約方可繼續使用。</a:t>
                      </a:r>
                      <a:endParaRPr lang="zh-TW" sz="1200" b="1" kern="100" dirty="0">
                        <a:solidFill>
                          <a:schemeClr val="tx1"/>
                        </a:solidFill>
                        <a:effectLst/>
                        <a:latin typeface="+mn-ea"/>
                        <a:ea typeface="+mn-ea"/>
                      </a:endParaRPr>
                    </a:p>
                  </a:txBody>
                  <a:tcPr marL="68580" marR="68580" marT="0" marB="0">
                    <a:gradFill>
                      <a:gsLst>
                        <a:gs pos="0">
                          <a:srgbClr val="FFFF9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spcAft>
                          <a:spcPts val="0"/>
                        </a:spcAft>
                      </a:pPr>
                      <a:r>
                        <a:rPr lang="zh-TW" sz="1200" kern="100" dirty="0">
                          <a:effectLst/>
                        </a:rPr>
                        <a:t>無期限限制，可永久使用當時所購之版本。</a:t>
                      </a:r>
                      <a:endParaRPr lang="zh-TW" sz="1200" kern="100" dirty="0">
                        <a:solidFill>
                          <a:schemeClr val="tx1"/>
                        </a:solidFill>
                        <a:effectLst/>
                        <a:latin typeface="+mn-ea"/>
                        <a:ea typeface="+mn-ea"/>
                      </a:endParaRPr>
                    </a:p>
                  </a:txBody>
                  <a:tcPr marL="68580" marR="68580" marT="0" marB="0"/>
                </a:tc>
                <a:tc>
                  <a:txBody>
                    <a:bodyPr/>
                    <a:lstStyle/>
                    <a:p>
                      <a:pPr>
                        <a:spcAft>
                          <a:spcPts val="0"/>
                        </a:spcAft>
                      </a:pPr>
                      <a:r>
                        <a:rPr lang="zh-TW" sz="1200" b="0" kern="100" dirty="0">
                          <a:effectLst/>
                        </a:rPr>
                        <a:t>無期限限制，可永久使用當時所購之版本。</a:t>
                      </a:r>
                      <a:endParaRPr lang="zh-TW" sz="1200" b="0" kern="100" dirty="0">
                        <a:solidFill>
                          <a:schemeClr val="tx1"/>
                        </a:solidFill>
                        <a:effectLst/>
                        <a:latin typeface="+mn-ea"/>
                        <a:ea typeface="+mn-ea"/>
                      </a:endParaRPr>
                    </a:p>
                  </a:txBody>
                  <a:tcPr marL="68580" marR="68580" marT="0" marB="0"/>
                </a:tc>
              </a:tr>
              <a:tr h="424205">
                <a:tc>
                  <a:txBody>
                    <a:bodyPr/>
                    <a:lstStyle/>
                    <a:p>
                      <a:pPr>
                        <a:spcAft>
                          <a:spcPts val="0"/>
                        </a:spcAft>
                      </a:pPr>
                      <a:r>
                        <a:rPr lang="en-US" sz="1100" kern="100">
                          <a:effectLst/>
                        </a:rPr>
                        <a:t>Office</a:t>
                      </a:r>
                      <a:r>
                        <a:rPr lang="en-US" sz="1200" kern="100">
                          <a:effectLst/>
                        </a:rPr>
                        <a:t> Publisher</a:t>
                      </a:r>
                      <a:endParaRPr lang="zh-TW" sz="1200" kern="100">
                        <a:solidFill>
                          <a:schemeClr val="tx1"/>
                        </a:solidFill>
                        <a:effectLst/>
                        <a:latin typeface="+mn-ea"/>
                        <a:ea typeface="+mn-ea"/>
                      </a:endParaRPr>
                    </a:p>
                  </a:txBody>
                  <a:tcPr marL="68580" marR="68580" marT="0" marB="0"/>
                </a:tc>
                <a:tc>
                  <a:txBody>
                    <a:bodyPr/>
                    <a:lstStyle/>
                    <a:p>
                      <a:pPr algn="just">
                        <a:lnSpc>
                          <a:spcPts val="1200"/>
                        </a:lnSpc>
                      </a:pPr>
                      <a:r>
                        <a:rPr lang="zh-TW" sz="1100" b="1" dirty="0">
                          <a:effectLst/>
                        </a:rPr>
                        <a:t>含。</a:t>
                      </a:r>
                      <a:endParaRPr lang="zh-TW" sz="900" b="1" dirty="0">
                        <a:solidFill>
                          <a:schemeClr val="tx1"/>
                        </a:solidFill>
                        <a:effectLst/>
                        <a:latin typeface="+mn-ea"/>
                        <a:ea typeface="+mn-ea"/>
                      </a:endParaRPr>
                    </a:p>
                  </a:txBody>
                  <a:tcPr marL="68580" marR="68580" marT="0" marB="0">
                    <a:gradFill>
                      <a:gsLst>
                        <a:gs pos="0">
                          <a:srgbClr val="FFFF9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just">
                        <a:lnSpc>
                          <a:spcPts val="1200"/>
                        </a:lnSpc>
                      </a:pPr>
                      <a:r>
                        <a:rPr lang="en-US" sz="1100" dirty="0">
                          <a:effectLst/>
                        </a:rPr>
                        <a:t>X</a:t>
                      </a:r>
                      <a:endParaRPr lang="zh-TW" sz="900" dirty="0">
                        <a:solidFill>
                          <a:schemeClr val="tx1"/>
                        </a:solidFill>
                        <a:effectLst/>
                        <a:latin typeface="+mn-ea"/>
                        <a:ea typeface="+mn-ea"/>
                      </a:endParaRPr>
                    </a:p>
                  </a:txBody>
                  <a:tcPr marL="68580" marR="68580" marT="0" marB="0"/>
                </a:tc>
                <a:tc>
                  <a:txBody>
                    <a:bodyPr/>
                    <a:lstStyle/>
                    <a:p>
                      <a:pPr>
                        <a:spcAft>
                          <a:spcPts val="0"/>
                        </a:spcAft>
                      </a:pPr>
                      <a:r>
                        <a:rPr lang="zh-TW" sz="1200" b="0" kern="100" dirty="0">
                          <a:effectLst/>
                        </a:rPr>
                        <a:t>標準版不含。</a:t>
                      </a:r>
                    </a:p>
                    <a:p>
                      <a:pPr>
                        <a:spcAft>
                          <a:spcPts val="0"/>
                        </a:spcAft>
                      </a:pPr>
                      <a:r>
                        <a:rPr lang="zh-TW" sz="1200" b="0" kern="100" dirty="0">
                          <a:effectLst/>
                        </a:rPr>
                        <a:t>專業版含。</a:t>
                      </a:r>
                      <a:endParaRPr lang="zh-TW" sz="1200" b="0" kern="100" dirty="0">
                        <a:solidFill>
                          <a:schemeClr val="tx1"/>
                        </a:solidFill>
                        <a:effectLst/>
                        <a:latin typeface="+mn-ea"/>
                        <a:ea typeface="+mn-ea"/>
                      </a:endParaRPr>
                    </a:p>
                  </a:txBody>
                  <a:tcPr marL="68580" marR="68580" marT="0" marB="0"/>
                </a:tc>
              </a:tr>
              <a:tr h="424205">
                <a:tc>
                  <a:txBody>
                    <a:bodyPr/>
                    <a:lstStyle/>
                    <a:p>
                      <a:pPr>
                        <a:spcAft>
                          <a:spcPts val="0"/>
                        </a:spcAft>
                      </a:pPr>
                      <a:r>
                        <a:rPr lang="en-US" sz="1100" kern="100">
                          <a:effectLst/>
                        </a:rPr>
                        <a:t>Office</a:t>
                      </a:r>
                      <a:r>
                        <a:rPr lang="en-US" sz="1200" kern="100">
                          <a:effectLst/>
                        </a:rPr>
                        <a:t> </a:t>
                      </a:r>
                      <a:endParaRPr lang="zh-TW" sz="1200" kern="100">
                        <a:effectLst/>
                      </a:endParaRPr>
                    </a:p>
                    <a:p>
                      <a:pPr>
                        <a:spcAft>
                          <a:spcPts val="0"/>
                        </a:spcAft>
                      </a:pPr>
                      <a:r>
                        <a:rPr lang="en-US" sz="1200" kern="100">
                          <a:effectLst/>
                        </a:rPr>
                        <a:t>Access</a:t>
                      </a:r>
                      <a:endParaRPr lang="zh-TW" sz="1200" kern="100">
                        <a:solidFill>
                          <a:schemeClr val="tx1"/>
                        </a:solidFill>
                        <a:effectLst/>
                        <a:latin typeface="+mn-ea"/>
                        <a:ea typeface="+mn-ea"/>
                      </a:endParaRPr>
                    </a:p>
                  </a:txBody>
                  <a:tcPr marL="68580" marR="68580" marT="0" marB="0"/>
                </a:tc>
                <a:tc>
                  <a:txBody>
                    <a:bodyPr/>
                    <a:lstStyle/>
                    <a:p>
                      <a:pPr algn="just">
                        <a:lnSpc>
                          <a:spcPts val="1200"/>
                        </a:lnSpc>
                      </a:pPr>
                      <a:r>
                        <a:rPr lang="zh-TW" sz="1100" b="1" dirty="0">
                          <a:effectLst/>
                        </a:rPr>
                        <a:t>含。</a:t>
                      </a:r>
                      <a:endParaRPr lang="zh-TW" sz="900" b="1" dirty="0">
                        <a:solidFill>
                          <a:schemeClr val="tx1"/>
                        </a:solidFill>
                        <a:effectLst/>
                        <a:latin typeface="+mn-ea"/>
                        <a:ea typeface="+mn-ea"/>
                      </a:endParaRPr>
                    </a:p>
                  </a:txBody>
                  <a:tcPr marL="68580" marR="68580" marT="0" marB="0">
                    <a:gradFill>
                      <a:gsLst>
                        <a:gs pos="0">
                          <a:srgbClr val="FFFF9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just">
                        <a:lnSpc>
                          <a:spcPts val="1200"/>
                        </a:lnSpc>
                      </a:pPr>
                      <a:r>
                        <a:rPr lang="en-US" sz="1100">
                          <a:effectLst/>
                        </a:rPr>
                        <a:t>X</a:t>
                      </a:r>
                      <a:endParaRPr lang="zh-TW" sz="900">
                        <a:solidFill>
                          <a:schemeClr val="tx1"/>
                        </a:solidFill>
                        <a:effectLst/>
                        <a:latin typeface="+mn-ea"/>
                        <a:ea typeface="+mn-ea"/>
                      </a:endParaRPr>
                    </a:p>
                  </a:txBody>
                  <a:tcPr marL="68580" marR="68580" marT="0" marB="0"/>
                </a:tc>
                <a:tc>
                  <a:txBody>
                    <a:bodyPr/>
                    <a:lstStyle/>
                    <a:p>
                      <a:pPr>
                        <a:spcAft>
                          <a:spcPts val="0"/>
                        </a:spcAft>
                      </a:pPr>
                      <a:r>
                        <a:rPr lang="zh-TW" sz="1200" b="0" kern="100" dirty="0">
                          <a:effectLst/>
                        </a:rPr>
                        <a:t>標準版不含。</a:t>
                      </a:r>
                    </a:p>
                    <a:p>
                      <a:pPr>
                        <a:spcAft>
                          <a:spcPts val="0"/>
                        </a:spcAft>
                      </a:pPr>
                      <a:r>
                        <a:rPr lang="zh-TW" sz="1200" b="0" kern="100" dirty="0">
                          <a:effectLst/>
                        </a:rPr>
                        <a:t>專業版含。</a:t>
                      </a:r>
                      <a:endParaRPr lang="zh-TW" sz="1200" b="0" kern="100" dirty="0">
                        <a:solidFill>
                          <a:schemeClr val="tx1"/>
                        </a:solidFill>
                        <a:effectLst/>
                        <a:latin typeface="+mn-ea"/>
                        <a:ea typeface="+mn-ea"/>
                      </a:endParaRPr>
                    </a:p>
                  </a:txBody>
                  <a:tcPr marL="68580" marR="68580" marT="0" marB="0"/>
                </a:tc>
              </a:tr>
            </a:tbl>
          </a:graphicData>
        </a:graphic>
      </p:graphicFrame>
    </p:spTree>
    <p:extLst>
      <p:ext uri="{BB962C8B-B14F-4D97-AF65-F5344CB8AC3E}">
        <p14:creationId xmlns:p14="http://schemas.microsoft.com/office/powerpoint/2010/main" val="3876813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smtClean="0"/>
          </a:p>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smtClean="0"/>
          </a:p>
          <a:p>
            <a:pPr>
              <a:defRPr/>
            </a:pPr>
            <a:endParaRPr lang="zh-TW" altLang="en-US"/>
          </a:p>
        </p:txBody>
      </p:sp>
      <p:sp>
        <p:nvSpPr>
          <p:cNvPr id="4" name="投影片編號版面配置區 3"/>
          <p:cNvSpPr>
            <a:spLocks noGrp="1"/>
          </p:cNvSpPr>
          <p:nvPr>
            <p:ph type="sldNum" sz="quarter" idx="12"/>
          </p:nvPr>
        </p:nvSpPr>
        <p:spPr/>
        <p:txBody>
          <a:bodyPr/>
          <a:lstStyle/>
          <a:p>
            <a:endParaRPr lang="en-US" altLang="zh-TW" dirty="0" smtClean="0"/>
          </a:p>
          <a:p>
            <a:fld id="{5D44E9DC-EDE8-4AF5-948E-3C58880E7A26}" type="slidenum">
              <a:rPr lang="en-US" altLang="zh-TW" smtClean="0"/>
              <a:pPr/>
              <a:t>12</a:t>
            </a:fld>
            <a:endParaRPr lang="en-US" altLang="zh-TW" dirty="0"/>
          </a:p>
        </p:txBody>
      </p:sp>
      <p:sp>
        <p:nvSpPr>
          <p:cNvPr id="6" name="矩形 5"/>
          <p:cNvSpPr/>
          <p:nvPr/>
        </p:nvSpPr>
        <p:spPr>
          <a:xfrm>
            <a:off x="1331640" y="980728"/>
            <a:ext cx="1415772" cy="461665"/>
          </a:xfrm>
          <a:prstGeom prst="rect">
            <a:avLst/>
          </a:prstGeom>
        </p:spPr>
        <p:txBody>
          <a:bodyPr wrap="none">
            <a:spAutoFit/>
          </a:bodyPr>
          <a:lstStyle/>
          <a:p>
            <a:pPr>
              <a:spcAft>
                <a:spcPts val="0"/>
              </a:spcAft>
            </a:pPr>
            <a:r>
              <a:rPr lang="zh-TW" altLang="en-US" kern="100" dirty="0" smtClean="0">
                <a:solidFill>
                  <a:srgbClr val="0000FF"/>
                </a:solidFill>
                <a:effectLst/>
                <a:ea typeface="標楷體" panose="03000509000000000000" pitchFamily="65" charset="-120"/>
              </a:rPr>
              <a:t>訂購</a:t>
            </a:r>
            <a:r>
              <a:rPr lang="zh-TW" altLang="en-US" kern="100" dirty="0" smtClean="0">
                <a:solidFill>
                  <a:srgbClr val="0000FF"/>
                </a:solidFill>
                <a:ea typeface="標楷體" panose="03000509000000000000" pitchFamily="65" charset="-120"/>
              </a:rPr>
              <a:t>方</a:t>
            </a:r>
            <a:r>
              <a:rPr lang="zh-TW" altLang="en-US" kern="100" dirty="0">
                <a:solidFill>
                  <a:srgbClr val="0000FF"/>
                </a:solidFill>
                <a:ea typeface="標楷體" panose="03000509000000000000" pitchFamily="65" charset="-120"/>
              </a:rPr>
              <a:t>式</a:t>
            </a:r>
            <a:endParaRPr lang="zh-TW" altLang="zh-TW" kern="100" dirty="0" smtClean="0">
              <a:effectLst/>
            </a:endParaRPr>
          </a:p>
        </p:txBody>
      </p:sp>
      <p:sp>
        <p:nvSpPr>
          <p:cNvPr id="7" name="矩形 6"/>
          <p:cNvSpPr/>
          <p:nvPr/>
        </p:nvSpPr>
        <p:spPr>
          <a:xfrm>
            <a:off x="1331640" y="1700808"/>
            <a:ext cx="7200800" cy="4893647"/>
          </a:xfrm>
          <a:prstGeom prst="rect">
            <a:avLst/>
          </a:prstGeom>
        </p:spPr>
        <p:txBody>
          <a:bodyPr wrap="square">
            <a:spAutoFit/>
          </a:bodyPr>
          <a:lstStyle/>
          <a:p>
            <a:pPr marL="342900">
              <a:spcAft>
                <a:spcPts val="0"/>
              </a:spcAft>
            </a:pPr>
            <a:r>
              <a:rPr lang="en-US" altLang="zh-TW" dirty="0" smtClean="0">
                <a:effectLst/>
                <a:latin typeface="+mn-ea"/>
                <a:ea typeface="+mn-ea"/>
              </a:rPr>
              <a:t>1)</a:t>
            </a:r>
            <a:r>
              <a:rPr lang="zh-TW" altLang="en-US" dirty="0" smtClean="0">
                <a:effectLst/>
                <a:latin typeface="+mn-ea"/>
                <a:ea typeface="+mn-ea"/>
              </a:rPr>
              <a:t>填寫訂購表單印出及用印</a:t>
            </a:r>
            <a:endParaRPr lang="en-US" altLang="zh-TW" dirty="0" smtClean="0">
              <a:effectLst/>
              <a:latin typeface="+mn-ea"/>
              <a:ea typeface="+mn-ea"/>
            </a:endParaRPr>
          </a:p>
          <a:p>
            <a:pPr marL="342900">
              <a:spcAft>
                <a:spcPts val="0"/>
              </a:spcAft>
            </a:pPr>
            <a:r>
              <a:rPr lang="en-US" altLang="zh-TW" dirty="0">
                <a:latin typeface="+mn-ea"/>
                <a:ea typeface="+mn-ea"/>
              </a:rPr>
              <a:t> </a:t>
            </a:r>
            <a:r>
              <a:rPr lang="en-US" altLang="zh-TW" dirty="0" smtClean="0">
                <a:latin typeface="+mn-ea"/>
                <a:ea typeface="+mn-ea"/>
              </a:rPr>
              <a:t> </a:t>
            </a:r>
            <a:r>
              <a:rPr lang="en-US" altLang="zh-TW" dirty="0" smtClean="0">
                <a:effectLst/>
                <a:latin typeface="+mn-ea"/>
                <a:ea typeface="+mn-ea"/>
              </a:rPr>
              <a:t>(</a:t>
            </a:r>
            <a:r>
              <a:rPr lang="zh-TW" altLang="en-US" dirty="0" smtClean="0">
                <a:effectLst/>
                <a:latin typeface="+mn-ea"/>
                <a:ea typeface="+mn-ea"/>
              </a:rPr>
              <a:t>橢圓形單位章即可</a:t>
            </a:r>
            <a:r>
              <a:rPr lang="en-US" altLang="zh-TW" dirty="0" smtClean="0">
                <a:effectLst/>
                <a:latin typeface="+mn-ea"/>
                <a:ea typeface="+mn-ea"/>
              </a:rPr>
              <a:t>)</a:t>
            </a:r>
          </a:p>
          <a:p>
            <a:pPr marL="342900">
              <a:spcAft>
                <a:spcPts val="0"/>
              </a:spcAft>
            </a:pPr>
            <a:endParaRPr lang="en-US" altLang="zh-TW" dirty="0" smtClean="0">
              <a:latin typeface="+mn-ea"/>
              <a:ea typeface="+mn-ea"/>
            </a:endParaRPr>
          </a:p>
          <a:p>
            <a:pPr marL="342900">
              <a:spcAft>
                <a:spcPts val="0"/>
              </a:spcAft>
            </a:pPr>
            <a:r>
              <a:rPr lang="zh-TW" altLang="en-US" dirty="0" smtClean="0">
                <a:latin typeface="+mn-ea"/>
                <a:ea typeface="+mn-ea"/>
              </a:rPr>
              <a:t>    </a:t>
            </a:r>
            <a:endParaRPr lang="en-US" altLang="zh-TW" dirty="0" smtClean="0">
              <a:effectLst/>
              <a:latin typeface="+mn-ea"/>
              <a:ea typeface="+mn-ea"/>
            </a:endParaRPr>
          </a:p>
          <a:p>
            <a:pPr marL="342900">
              <a:spcAft>
                <a:spcPts val="0"/>
              </a:spcAft>
            </a:pPr>
            <a:r>
              <a:rPr lang="zh-TW" altLang="en-US" dirty="0" smtClean="0">
                <a:latin typeface="+mn-ea"/>
                <a:ea typeface="+mn-ea"/>
              </a:rPr>
              <a:t> </a:t>
            </a:r>
            <a:r>
              <a:rPr lang="en-US" altLang="zh-TW" dirty="0" smtClean="0">
                <a:latin typeface="+mn-ea"/>
                <a:ea typeface="+mn-ea"/>
              </a:rPr>
              <a:t>2)</a:t>
            </a:r>
            <a:r>
              <a:rPr lang="zh-TW" altLang="zh-TW" dirty="0" smtClean="0">
                <a:latin typeface="+mn-ea"/>
                <a:ea typeface="+mn-ea"/>
              </a:rPr>
              <a:t>傳真</a:t>
            </a:r>
            <a:r>
              <a:rPr lang="zh-TW" altLang="en-US" dirty="0" smtClean="0">
                <a:latin typeface="+mn-ea"/>
                <a:ea typeface="+mn-ea"/>
              </a:rPr>
              <a:t>訂購單至 </a:t>
            </a:r>
            <a:r>
              <a:rPr lang="en-US" altLang="zh-TW" dirty="0" smtClean="0">
                <a:latin typeface="+mn-ea"/>
                <a:ea typeface="+mn-ea"/>
              </a:rPr>
              <a:t>02-81924433 </a:t>
            </a:r>
            <a:endParaRPr lang="en-US" altLang="zh-TW" dirty="0" smtClean="0">
              <a:latin typeface="+mn-ea"/>
              <a:ea typeface="+mn-ea"/>
            </a:endParaRPr>
          </a:p>
          <a:p>
            <a:pPr marL="342900">
              <a:spcAft>
                <a:spcPts val="0"/>
              </a:spcAft>
            </a:pPr>
            <a:r>
              <a:rPr lang="en-US" altLang="zh-TW" dirty="0">
                <a:latin typeface="+mn-ea"/>
                <a:ea typeface="+mn-ea"/>
              </a:rPr>
              <a:t> </a:t>
            </a:r>
            <a:r>
              <a:rPr lang="en-US" altLang="zh-TW" dirty="0" smtClean="0">
                <a:latin typeface="+mn-ea"/>
                <a:ea typeface="+mn-ea"/>
              </a:rPr>
              <a:t>  </a:t>
            </a:r>
            <a:r>
              <a:rPr lang="zh-TW" altLang="en-US" dirty="0" smtClean="0">
                <a:latin typeface="+mn-ea"/>
                <a:ea typeface="+mn-ea"/>
              </a:rPr>
              <a:t>或掃成檔案</a:t>
            </a:r>
            <a:r>
              <a:rPr lang="en-US" altLang="zh-TW" dirty="0" smtClean="0">
                <a:latin typeface="+mn-ea"/>
                <a:ea typeface="+mn-ea"/>
              </a:rPr>
              <a:t>Mail </a:t>
            </a:r>
            <a:r>
              <a:rPr lang="zh-TW" altLang="en-US" dirty="0" smtClean="0">
                <a:latin typeface="+mn-ea"/>
                <a:ea typeface="+mn-ea"/>
              </a:rPr>
              <a:t>至 </a:t>
            </a:r>
            <a:endParaRPr lang="en-US" altLang="zh-TW" dirty="0" smtClean="0">
              <a:latin typeface="+mn-ea"/>
              <a:ea typeface="+mn-ea"/>
            </a:endParaRPr>
          </a:p>
          <a:p>
            <a:pPr marL="342900">
              <a:spcAft>
                <a:spcPts val="0"/>
              </a:spcAft>
            </a:pPr>
            <a:r>
              <a:rPr lang="en-US" altLang="zh-TW" dirty="0">
                <a:latin typeface="+mn-ea"/>
                <a:ea typeface="+mn-ea"/>
              </a:rPr>
              <a:t> </a:t>
            </a:r>
            <a:r>
              <a:rPr lang="en-US" altLang="zh-TW" dirty="0" smtClean="0">
                <a:latin typeface="+mn-ea"/>
                <a:ea typeface="+mn-ea"/>
              </a:rPr>
              <a:t>  </a:t>
            </a:r>
            <a:r>
              <a:rPr lang="en-US" altLang="zh-TW" dirty="0" smtClean="0">
                <a:latin typeface="+mn-ea"/>
                <a:ea typeface="+mn-ea"/>
                <a:hlinkClick r:id="rId2"/>
              </a:rPr>
              <a:t>steve_wang@gotop.com.tw</a:t>
            </a:r>
            <a:r>
              <a:rPr lang="en-US" altLang="zh-TW" dirty="0">
                <a:latin typeface="+mn-ea"/>
                <a:ea typeface="+mn-ea"/>
              </a:rPr>
              <a:t> </a:t>
            </a:r>
            <a:r>
              <a:rPr lang="zh-TW" altLang="en-US" dirty="0" smtClean="0">
                <a:latin typeface="+mn-ea"/>
                <a:ea typeface="+mn-ea"/>
              </a:rPr>
              <a:t>即可</a:t>
            </a:r>
            <a:endParaRPr lang="en-US" altLang="zh-TW" dirty="0" smtClean="0">
              <a:latin typeface="+mn-ea"/>
              <a:ea typeface="+mn-ea"/>
            </a:endParaRPr>
          </a:p>
          <a:p>
            <a:pPr marL="342900">
              <a:spcAft>
                <a:spcPts val="0"/>
              </a:spcAft>
            </a:pPr>
            <a:r>
              <a:rPr lang="en-US" altLang="zh-TW" dirty="0">
                <a:latin typeface="+mn-ea"/>
                <a:ea typeface="+mn-ea"/>
              </a:rPr>
              <a:t> </a:t>
            </a:r>
            <a:r>
              <a:rPr lang="en-US" altLang="zh-TW" dirty="0" smtClean="0">
                <a:latin typeface="+mn-ea"/>
                <a:ea typeface="+mn-ea"/>
              </a:rPr>
              <a:t>  </a:t>
            </a:r>
            <a:r>
              <a:rPr lang="en-US" altLang="zh-TW" dirty="0" smtClean="0">
                <a:latin typeface="+mn-ea"/>
                <a:ea typeface="+mn-ea"/>
              </a:rPr>
              <a:t>103</a:t>
            </a:r>
            <a:r>
              <a:rPr lang="zh-TW" altLang="en-US" dirty="0" smtClean="0">
                <a:latin typeface="+mn-ea"/>
                <a:ea typeface="+mn-ea"/>
              </a:rPr>
              <a:t>年度</a:t>
            </a:r>
            <a:r>
              <a:rPr lang="zh-TW" altLang="en-US" dirty="0" smtClean="0">
                <a:latin typeface="+mn-ea"/>
                <a:ea typeface="+mn-ea"/>
              </a:rPr>
              <a:t>調查</a:t>
            </a:r>
            <a:r>
              <a:rPr lang="zh-TW" altLang="en-US" dirty="0" smtClean="0">
                <a:latin typeface="+mn-ea"/>
                <a:ea typeface="+mn-ea"/>
              </a:rPr>
              <a:t>至</a:t>
            </a:r>
            <a:r>
              <a:rPr lang="en-US" altLang="zh-TW" dirty="0">
                <a:latin typeface="+mn-ea"/>
                <a:ea typeface="+mn-ea"/>
              </a:rPr>
              <a:t>8</a:t>
            </a:r>
            <a:r>
              <a:rPr lang="zh-TW" altLang="en-US" dirty="0" smtClean="0">
                <a:latin typeface="+mn-ea"/>
                <a:ea typeface="+mn-ea"/>
              </a:rPr>
              <a:t>月</a:t>
            </a:r>
            <a:r>
              <a:rPr lang="en-US" altLang="zh-TW" dirty="0">
                <a:latin typeface="+mn-ea"/>
                <a:ea typeface="+mn-ea"/>
              </a:rPr>
              <a:t>1</a:t>
            </a:r>
            <a:r>
              <a:rPr lang="en-US" altLang="zh-TW" dirty="0" smtClean="0">
                <a:latin typeface="+mn-ea"/>
                <a:ea typeface="+mn-ea"/>
              </a:rPr>
              <a:t>0</a:t>
            </a:r>
            <a:r>
              <a:rPr lang="zh-TW" altLang="en-US" dirty="0">
                <a:latin typeface="+mn-ea"/>
                <a:ea typeface="+mn-ea"/>
              </a:rPr>
              <a:t>日</a:t>
            </a:r>
            <a:r>
              <a:rPr lang="zh-TW" altLang="en-US" dirty="0" smtClean="0">
                <a:latin typeface="+mn-ea"/>
                <a:ea typeface="+mn-ea"/>
              </a:rPr>
              <a:t>截止</a:t>
            </a:r>
            <a:endParaRPr lang="en-US" altLang="zh-TW" dirty="0" smtClean="0">
              <a:latin typeface="+mn-ea"/>
              <a:ea typeface="+mn-ea"/>
            </a:endParaRPr>
          </a:p>
          <a:p>
            <a:pPr marL="342900">
              <a:spcAft>
                <a:spcPts val="0"/>
              </a:spcAft>
            </a:pPr>
            <a:r>
              <a:rPr lang="en-US" altLang="zh-TW" dirty="0" smtClean="0">
                <a:latin typeface="+mn-ea"/>
                <a:ea typeface="+mn-ea"/>
              </a:rPr>
              <a:t> </a:t>
            </a:r>
          </a:p>
          <a:p>
            <a:pPr marL="342900">
              <a:spcAft>
                <a:spcPts val="0"/>
              </a:spcAft>
            </a:pPr>
            <a:r>
              <a:rPr lang="en-US" altLang="zh-TW" dirty="0">
                <a:latin typeface="+mn-ea"/>
                <a:ea typeface="+mn-ea"/>
              </a:rPr>
              <a:t> </a:t>
            </a:r>
            <a:r>
              <a:rPr lang="en-US" altLang="zh-TW" dirty="0" smtClean="0">
                <a:latin typeface="+mn-ea"/>
                <a:ea typeface="+mn-ea"/>
              </a:rPr>
              <a:t>3)</a:t>
            </a:r>
            <a:r>
              <a:rPr lang="zh-TW" altLang="en-US" dirty="0" smtClean="0">
                <a:latin typeface="+mn-ea"/>
                <a:ea typeface="+mn-ea"/>
              </a:rPr>
              <a:t>受理訂購後統一於</a:t>
            </a:r>
            <a:r>
              <a:rPr lang="en-US" altLang="zh-TW" dirty="0" smtClean="0">
                <a:latin typeface="+mn-ea"/>
                <a:ea typeface="+mn-ea"/>
              </a:rPr>
              <a:t>103</a:t>
            </a:r>
            <a:r>
              <a:rPr lang="zh-TW" altLang="en-US" dirty="0" smtClean="0">
                <a:latin typeface="+mn-ea"/>
                <a:ea typeface="+mn-ea"/>
              </a:rPr>
              <a:t>年</a:t>
            </a:r>
            <a:r>
              <a:rPr lang="en-US" altLang="zh-TW" dirty="0">
                <a:latin typeface="+mn-ea"/>
                <a:ea typeface="+mn-ea"/>
              </a:rPr>
              <a:t>9</a:t>
            </a:r>
            <a:r>
              <a:rPr lang="zh-TW" altLang="en-US" dirty="0" smtClean="0">
                <a:latin typeface="+mn-ea"/>
                <a:ea typeface="+mn-ea"/>
              </a:rPr>
              <a:t>月</a:t>
            </a:r>
            <a:r>
              <a:rPr lang="zh-TW" altLang="en-US" dirty="0" smtClean="0">
                <a:latin typeface="+mn-ea"/>
                <a:ea typeface="+mn-ea"/>
              </a:rPr>
              <a:t>下單給微軟</a:t>
            </a:r>
            <a:endParaRPr lang="en-US" altLang="zh-TW" dirty="0" smtClean="0">
              <a:latin typeface="+mn-ea"/>
              <a:ea typeface="+mn-ea"/>
            </a:endParaRPr>
          </a:p>
          <a:p>
            <a:pPr marL="342900">
              <a:spcAft>
                <a:spcPts val="0"/>
              </a:spcAft>
            </a:pPr>
            <a:r>
              <a:rPr lang="en-US" altLang="zh-TW" dirty="0">
                <a:latin typeface="+mn-ea"/>
                <a:ea typeface="+mn-ea"/>
              </a:rPr>
              <a:t> </a:t>
            </a:r>
            <a:r>
              <a:rPr lang="en-US" altLang="zh-TW" dirty="0" smtClean="0">
                <a:latin typeface="+mn-ea"/>
                <a:ea typeface="+mn-ea"/>
              </a:rPr>
              <a:t>  </a:t>
            </a:r>
          </a:p>
          <a:p>
            <a:pPr marL="342900">
              <a:spcAft>
                <a:spcPts val="0"/>
              </a:spcAft>
            </a:pPr>
            <a:r>
              <a:rPr lang="en-US" altLang="zh-TW" dirty="0">
                <a:latin typeface="+mn-ea"/>
                <a:ea typeface="+mn-ea"/>
              </a:rPr>
              <a:t> </a:t>
            </a:r>
            <a:r>
              <a:rPr lang="en-US" altLang="zh-TW" dirty="0" smtClean="0">
                <a:latin typeface="+mn-ea"/>
                <a:ea typeface="+mn-ea"/>
              </a:rPr>
              <a:t>  </a:t>
            </a:r>
            <a:r>
              <a:rPr lang="zh-TW" altLang="en-US" dirty="0" smtClean="0">
                <a:latin typeface="+mn-ea"/>
                <a:ea typeface="+mn-ea"/>
              </a:rPr>
              <a:t>預計</a:t>
            </a:r>
            <a:r>
              <a:rPr lang="en-US" altLang="zh-TW" dirty="0" smtClean="0">
                <a:latin typeface="+mn-ea"/>
                <a:ea typeface="+mn-ea"/>
              </a:rPr>
              <a:t>103</a:t>
            </a:r>
            <a:r>
              <a:rPr lang="zh-TW" altLang="en-US" dirty="0" smtClean="0">
                <a:latin typeface="+mn-ea"/>
                <a:ea typeface="+mn-ea"/>
              </a:rPr>
              <a:t>年</a:t>
            </a:r>
            <a:r>
              <a:rPr lang="en-US" altLang="zh-TW" dirty="0" smtClean="0">
                <a:latin typeface="+mn-ea"/>
                <a:ea typeface="+mn-ea"/>
              </a:rPr>
              <a:t>10</a:t>
            </a:r>
            <a:r>
              <a:rPr lang="zh-TW" altLang="en-US" dirty="0" smtClean="0">
                <a:latin typeface="+mn-ea"/>
                <a:ea typeface="+mn-ea"/>
              </a:rPr>
              <a:t>月</a:t>
            </a:r>
            <a:r>
              <a:rPr lang="zh-TW" altLang="en-US" dirty="0" smtClean="0">
                <a:latin typeface="+mn-ea"/>
                <a:ea typeface="+mn-ea"/>
              </a:rPr>
              <a:t>底以前完成交貨及開發票請款</a:t>
            </a:r>
            <a:endParaRPr lang="en-US" altLang="zh-TW" dirty="0" smtClean="0">
              <a:latin typeface="+mn-ea"/>
              <a:ea typeface="+mn-ea"/>
            </a:endParaRPr>
          </a:p>
          <a:p>
            <a:pPr marL="342900">
              <a:spcAft>
                <a:spcPts val="0"/>
              </a:spcAft>
            </a:pPr>
            <a:endParaRPr lang="en-US" altLang="zh-TW" dirty="0" smtClean="0">
              <a:latin typeface="+mn-ea"/>
              <a:ea typeface="+mn-ea"/>
            </a:endParaRPr>
          </a:p>
        </p:txBody>
      </p:sp>
    </p:spTree>
    <p:extLst>
      <p:ext uri="{BB962C8B-B14F-4D97-AF65-F5344CB8AC3E}">
        <p14:creationId xmlns:p14="http://schemas.microsoft.com/office/powerpoint/2010/main" val="1829376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en-US" altLang="zh-TW" sz="1400"/>
          </a:p>
          <a:p>
            <a:pPr eaLnBrk="1" hangingPunct="1"/>
            <a:fld id="{97116B59-63E7-410B-B657-2CFF47DF4650}" type="slidenum">
              <a:rPr lang="en-US" altLang="zh-TW" sz="1400">
                <a:solidFill>
                  <a:srgbClr val="000066"/>
                </a:solidFill>
              </a:rPr>
              <a:pPr eaLnBrk="1" hangingPunct="1"/>
              <a:t>13</a:t>
            </a:fld>
            <a:endParaRPr lang="en-US" altLang="zh-TW" sz="1400">
              <a:solidFill>
                <a:srgbClr val="000066"/>
              </a:solidFill>
            </a:endParaRPr>
          </a:p>
        </p:txBody>
      </p:sp>
      <p:sp>
        <p:nvSpPr>
          <p:cNvPr id="16387" name="WordArt 2"/>
          <p:cNvSpPr>
            <a:spLocks noChangeArrowheads="1" noChangeShapeType="1" noTextEdit="1"/>
          </p:cNvSpPr>
          <p:nvPr/>
        </p:nvSpPr>
        <p:spPr bwMode="auto">
          <a:xfrm>
            <a:off x="2771775" y="2349500"/>
            <a:ext cx="3835400" cy="431800"/>
          </a:xfrm>
          <a:prstGeom prst="rect">
            <a:avLst/>
          </a:prstGeom>
        </p:spPr>
        <p:txBody>
          <a:bodyPr wrap="none" fromWordArt="1">
            <a:prstTxWarp prst="textPlain">
              <a:avLst>
                <a:gd name="adj" fmla="val 50000"/>
              </a:avLst>
            </a:prstTxWarp>
          </a:bodyPr>
          <a:lstStyle/>
          <a:p>
            <a:pPr algn="ctr"/>
            <a:r>
              <a:rPr lang="zh-TW" altLang="en-US" sz="3600" kern="10">
                <a:ln w="9525">
                  <a:solidFill>
                    <a:srgbClr val="000080"/>
                  </a:solidFill>
                  <a:round/>
                  <a:headEnd type="none" w="sm" len="sm"/>
                  <a:tailEnd type="none" w="sm" len="sm"/>
                </a:ln>
                <a:solidFill>
                  <a:srgbClr val="333399"/>
                </a:solidFill>
                <a:effectLst>
                  <a:outerShdw dist="35921" dir="2700000" algn="ctr" rotWithShape="0">
                    <a:srgbClr val="C0C0C0"/>
                  </a:outerShdw>
                </a:effectLst>
                <a:latin typeface="標楷體" panose="03000509000000000000" pitchFamily="65" charset="-120"/>
                <a:ea typeface="標楷體" panose="03000509000000000000" pitchFamily="65" charset="-120"/>
              </a:rPr>
              <a:t>選擇碁峰 超越顛峰</a:t>
            </a:r>
          </a:p>
        </p:txBody>
      </p:sp>
      <p:sp>
        <p:nvSpPr>
          <p:cNvPr id="16388" name="Text Box 3"/>
          <p:cNvSpPr txBox="1">
            <a:spLocks noChangeArrowheads="1"/>
          </p:cNvSpPr>
          <p:nvPr/>
        </p:nvSpPr>
        <p:spPr bwMode="auto">
          <a:xfrm>
            <a:off x="1835150" y="3284538"/>
            <a:ext cx="54467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kumimoji="0" lang="en-US" altLang="zh-TW" sz="2800">
                <a:latin typeface="Arial Black" panose="020B0A04020102020204" pitchFamily="34" charset="0"/>
              </a:rPr>
              <a:t>LET’S GO TOP WITH</a:t>
            </a:r>
          </a:p>
        </p:txBody>
      </p:sp>
      <p:pic>
        <p:nvPicPr>
          <p:cNvPr id="16389" name="Picture 4" descr="GOTO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325" y="3357563"/>
            <a:ext cx="1562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smtClean="0"/>
          </a:p>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smtClean="0"/>
          </a:p>
          <a:p>
            <a:pPr>
              <a:defRPr/>
            </a:pPr>
            <a:endParaRPr lang="zh-TW" altLang="en-US"/>
          </a:p>
        </p:txBody>
      </p:sp>
      <p:sp>
        <p:nvSpPr>
          <p:cNvPr id="4" name="投影片編號版面配置區 3"/>
          <p:cNvSpPr>
            <a:spLocks noGrp="1"/>
          </p:cNvSpPr>
          <p:nvPr>
            <p:ph type="sldNum" sz="quarter" idx="12"/>
          </p:nvPr>
        </p:nvSpPr>
        <p:spPr/>
        <p:txBody>
          <a:bodyPr/>
          <a:lstStyle/>
          <a:p>
            <a:endParaRPr lang="en-US" altLang="zh-TW" smtClean="0"/>
          </a:p>
          <a:p>
            <a:fld id="{5D44E9DC-EDE8-4AF5-948E-3C58880E7A26}" type="slidenum">
              <a:rPr lang="en-US" altLang="zh-TW" smtClean="0"/>
              <a:pPr/>
              <a:t>2</a:t>
            </a:fld>
            <a:endParaRPr lang="en-US" altLang="zh-TW"/>
          </a:p>
        </p:txBody>
      </p:sp>
      <p:sp>
        <p:nvSpPr>
          <p:cNvPr id="5" name="矩形 4"/>
          <p:cNvSpPr/>
          <p:nvPr/>
        </p:nvSpPr>
        <p:spPr>
          <a:xfrm>
            <a:off x="1187624" y="1406908"/>
            <a:ext cx="7704856" cy="4293483"/>
          </a:xfrm>
          <a:prstGeom prst="rect">
            <a:avLst/>
          </a:prstGeom>
        </p:spPr>
        <p:txBody>
          <a:bodyPr wrap="square">
            <a:spAutoFit/>
          </a:bodyPr>
          <a:lstStyle/>
          <a:p>
            <a:pPr marL="1508760" marR="60960" indent="-875030" algn="just">
              <a:lnSpc>
                <a:spcPct val="115000"/>
              </a:lnSpc>
              <a:spcBef>
                <a:spcPts val="2400"/>
              </a:spcBef>
              <a:spcAft>
                <a:spcPts val="0"/>
              </a:spcAft>
              <a:tabLst>
                <a:tab pos="5581015" algn="r"/>
              </a:tabLst>
            </a:pPr>
            <a:r>
              <a:rPr lang="zh-TW" altLang="zh-TW" kern="100" dirty="0" smtClean="0">
                <a:effectLst/>
                <a:latin typeface="Arial" panose="020B0604020202020204" pitchFamily="34" charset="0"/>
                <a:ea typeface="標楷體" panose="03000509000000000000" pitchFamily="65" charset="-120"/>
                <a:cs typeface="Arial" panose="020B0604020202020204" pitchFamily="34" charset="0"/>
              </a:rPr>
              <a:t>方案名稱：微軟</a:t>
            </a:r>
            <a:r>
              <a:rPr lang="en-US" altLang="zh-TW" kern="100" dirty="0" smtClean="0">
                <a:effectLst/>
                <a:latin typeface="Arial" panose="020B0604020202020204" pitchFamily="34" charset="0"/>
                <a:ea typeface="標楷體" panose="03000509000000000000" pitchFamily="65" charset="-120"/>
                <a:cs typeface="Arial" panose="020B0604020202020204" pitchFamily="34" charset="0"/>
              </a:rPr>
              <a:t>School Agreement</a:t>
            </a:r>
          </a:p>
          <a:p>
            <a:pPr marL="1508760" marR="60960" indent="-875030" algn="just">
              <a:lnSpc>
                <a:spcPct val="115000"/>
              </a:lnSpc>
              <a:spcBef>
                <a:spcPts val="2400"/>
              </a:spcBef>
              <a:spcAft>
                <a:spcPts val="0"/>
              </a:spcAft>
              <a:tabLst>
                <a:tab pos="5581015" algn="r"/>
              </a:tabLst>
            </a:pPr>
            <a:r>
              <a:rPr lang="en-US" altLang="zh-TW" kern="100" dirty="0">
                <a:latin typeface="Arial" panose="020B0604020202020204" pitchFamily="34" charset="0"/>
                <a:ea typeface="標楷體" panose="03000509000000000000" pitchFamily="65" charset="-120"/>
                <a:cs typeface="Arial" panose="020B0604020202020204" pitchFamily="34" charset="0"/>
              </a:rPr>
              <a:t> </a:t>
            </a:r>
            <a:r>
              <a:rPr lang="en-US" altLang="zh-TW" kern="100" dirty="0" smtClean="0">
                <a:latin typeface="Arial" panose="020B0604020202020204" pitchFamily="34" charset="0"/>
                <a:ea typeface="標楷體" panose="03000509000000000000" pitchFamily="65" charset="-120"/>
                <a:cs typeface="Arial" panose="020B0604020202020204" pitchFamily="34" charset="0"/>
              </a:rPr>
              <a:t>                 </a:t>
            </a:r>
            <a:r>
              <a:rPr lang="zh-TW" altLang="zh-TW" kern="100" dirty="0" smtClean="0">
                <a:effectLst/>
                <a:latin typeface="Arial" panose="020B0604020202020204" pitchFamily="34" charset="0"/>
                <a:ea typeface="標楷體" panose="03000509000000000000" pitchFamily="65" charset="-120"/>
                <a:cs typeface="Arial" panose="020B0604020202020204" pitchFamily="34" charset="0"/>
              </a:rPr>
              <a:t>國中小大量授權租約〈簡稱</a:t>
            </a:r>
            <a:r>
              <a:rPr lang="en-US" altLang="zh-TW" kern="100" dirty="0" smtClean="0">
                <a:effectLst/>
                <a:latin typeface="Arial" panose="020B0604020202020204" pitchFamily="34" charset="0"/>
                <a:ea typeface="標楷體" panose="03000509000000000000" pitchFamily="65" charset="-120"/>
                <a:cs typeface="Arial" panose="020B0604020202020204" pitchFamily="34" charset="0"/>
              </a:rPr>
              <a:t>PIL SA</a:t>
            </a:r>
            <a:r>
              <a:rPr lang="zh-TW" altLang="zh-TW" kern="100" dirty="0" smtClean="0">
                <a:effectLst/>
                <a:latin typeface="Arial" panose="020B0604020202020204" pitchFamily="34" charset="0"/>
                <a:ea typeface="標楷體" panose="03000509000000000000" pitchFamily="65" charset="-120"/>
                <a:cs typeface="Arial" panose="020B0604020202020204" pitchFamily="34" charset="0"/>
              </a:rPr>
              <a:t>〉</a:t>
            </a:r>
            <a:endParaRPr lang="en-US" altLang="zh-TW" kern="100" dirty="0" smtClean="0">
              <a:effectLst/>
              <a:latin typeface="Arial" panose="020B0604020202020204" pitchFamily="34" charset="0"/>
              <a:ea typeface="標楷體" panose="03000509000000000000" pitchFamily="65" charset="-120"/>
              <a:cs typeface="Arial" panose="020B0604020202020204" pitchFamily="34" charset="0"/>
            </a:endParaRPr>
          </a:p>
          <a:p>
            <a:pPr marL="1508760" marR="60960" indent="-875030" algn="just">
              <a:lnSpc>
                <a:spcPct val="115000"/>
              </a:lnSpc>
              <a:spcBef>
                <a:spcPts val="2400"/>
              </a:spcBef>
              <a:spcAft>
                <a:spcPts val="0"/>
              </a:spcAft>
              <a:tabLst>
                <a:tab pos="5581015" algn="r"/>
              </a:tabLst>
            </a:pPr>
            <a:endParaRPr lang="zh-TW" altLang="zh-TW" sz="2000" kern="100" dirty="0" smtClean="0">
              <a:effectLst/>
              <a:latin typeface="Arial" panose="020B0604020202020204" pitchFamily="34" charset="0"/>
              <a:ea typeface="標楷體" panose="03000509000000000000" pitchFamily="65" charset="-120"/>
              <a:cs typeface="Times New Roman" panose="02020603050405020304" pitchFamily="18" charset="0"/>
            </a:endParaRPr>
          </a:p>
          <a:p>
            <a:pPr marL="457200" indent="177800" algn="just">
              <a:lnSpc>
                <a:spcPct val="115000"/>
              </a:lnSpc>
              <a:spcAft>
                <a:spcPts val="0"/>
              </a:spcAft>
              <a:tabLst>
                <a:tab pos="5581015" algn="r"/>
              </a:tabLst>
            </a:pPr>
            <a:r>
              <a:rPr lang="zh-TW" altLang="zh-TW" kern="100" dirty="0" smtClean="0">
                <a:effectLst/>
                <a:latin typeface="Arial" panose="020B0604020202020204" pitchFamily="34" charset="0"/>
                <a:ea typeface="標楷體" panose="03000509000000000000" pitchFamily="65" charset="-120"/>
                <a:cs typeface="Times New Roman" panose="02020603050405020304" pitchFamily="18" charset="0"/>
              </a:rPr>
              <a:t>產品內容：</a:t>
            </a:r>
            <a:r>
              <a:rPr lang="en-US" altLang="zh-TW" kern="100" dirty="0" smtClean="0">
                <a:effectLst/>
                <a:latin typeface="Arial" panose="020B0604020202020204" pitchFamily="34" charset="0"/>
                <a:ea typeface="標楷體" panose="03000509000000000000" pitchFamily="65" charset="-120"/>
                <a:cs typeface="Times New Roman" panose="02020603050405020304" pitchFamily="18" charset="0"/>
              </a:rPr>
              <a:t>Windows </a:t>
            </a:r>
            <a:r>
              <a:rPr lang="en-US" altLang="zh-TW" kern="100" dirty="0" err="1" smtClean="0">
                <a:effectLst/>
                <a:latin typeface="Arial" panose="020B0604020202020204" pitchFamily="34" charset="0"/>
                <a:ea typeface="標楷體" panose="03000509000000000000" pitchFamily="65" charset="-120"/>
                <a:cs typeface="Times New Roman" panose="02020603050405020304" pitchFamily="18" charset="0"/>
              </a:rPr>
              <a:t>Upg</a:t>
            </a:r>
            <a:r>
              <a:rPr lang="en-US" altLang="zh-TW" kern="100" dirty="0" smtClean="0">
                <a:effectLst/>
                <a:latin typeface="Arial" panose="020B0604020202020204" pitchFamily="34" charset="0"/>
                <a:ea typeface="標楷體" panose="03000509000000000000" pitchFamily="65" charset="-120"/>
                <a:cs typeface="Times New Roman" panose="02020603050405020304" pitchFamily="18" charset="0"/>
              </a:rPr>
              <a:t> + Office Pro </a:t>
            </a:r>
            <a:endParaRPr lang="zh-TW" altLang="zh-TW" sz="2000" kern="100" dirty="0" smtClean="0">
              <a:effectLst/>
              <a:latin typeface="Arial" panose="020B0604020202020204" pitchFamily="34" charset="0"/>
              <a:ea typeface="標楷體" panose="03000509000000000000" pitchFamily="65" charset="-120"/>
              <a:cs typeface="Times New Roman" panose="02020603050405020304" pitchFamily="18" charset="0"/>
            </a:endParaRPr>
          </a:p>
          <a:p>
            <a:pPr marL="457200" indent="177800" algn="just">
              <a:lnSpc>
                <a:spcPct val="150000"/>
              </a:lnSpc>
              <a:spcAft>
                <a:spcPts val="0"/>
              </a:spcAft>
              <a:tabLst>
                <a:tab pos="5581015" algn="r"/>
              </a:tabLst>
            </a:pPr>
            <a:endParaRPr lang="en-US" altLang="zh-TW" kern="100" dirty="0" smtClean="0">
              <a:effectLst/>
              <a:latin typeface="Arial" panose="020B0604020202020204" pitchFamily="34" charset="0"/>
              <a:ea typeface="標楷體" panose="03000509000000000000" pitchFamily="65" charset="-120"/>
              <a:cs typeface="Times New Roman" panose="02020603050405020304" pitchFamily="18" charset="0"/>
            </a:endParaRPr>
          </a:p>
          <a:p>
            <a:pPr marL="457200" indent="177800" algn="just">
              <a:lnSpc>
                <a:spcPct val="150000"/>
              </a:lnSpc>
              <a:spcAft>
                <a:spcPts val="0"/>
              </a:spcAft>
              <a:tabLst>
                <a:tab pos="5581015" algn="r"/>
              </a:tabLst>
            </a:pPr>
            <a:r>
              <a:rPr lang="zh-TW" altLang="zh-TW" kern="100" dirty="0" smtClean="0">
                <a:effectLst/>
                <a:latin typeface="Arial" panose="020B0604020202020204" pitchFamily="34" charset="0"/>
                <a:ea typeface="標楷體" panose="03000509000000000000" pitchFamily="65" charset="-120"/>
                <a:cs typeface="Times New Roman" panose="02020603050405020304" pitchFamily="18" charset="0"/>
              </a:rPr>
              <a:t>簽約期限：</a:t>
            </a:r>
            <a:r>
              <a:rPr lang="en-US" altLang="zh-TW" kern="100" dirty="0" smtClean="0">
                <a:effectLst/>
                <a:latin typeface="Arial" panose="020B0604020202020204" pitchFamily="34" charset="0"/>
                <a:ea typeface="標楷體" panose="03000509000000000000" pitchFamily="65" charset="-120"/>
                <a:cs typeface="Times New Roman" panose="02020603050405020304" pitchFamily="18" charset="0"/>
              </a:rPr>
              <a:t>5</a:t>
            </a:r>
            <a:r>
              <a:rPr lang="zh-TW" altLang="zh-TW" kern="100" dirty="0" smtClean="0">
                <a:effectLst/>
                <a:latin typeface="Arial" panose="020B0604020202020204" pitchFamily="34" charset="0"/>
                <a:ea typeface="標楷體" panose="03000509000000000000" pitchFamily="65" charset="-120"/>
                <a:cs typeface="Times New Roman" panose="02020603050405020304" pitchFamily="18" charset="0"/>
              </a:rPr>
              <a:t>年</a:t>
            </a:r>
            <a:r>
              <a:rPr lang="en-US" altLang="zh-TW" kern="100" dirty="0" smtClean="0">
                <a:effectLst/>
                <a:latin typeface="Arial" panose="020B0604020202020204" pitchFamily="34" charset="0"/>
                <a:ea typeface="標楷體" panose="03000509000000000000" pitchFamily="65" charset="-120"/>
                <a:cs typeface="Times New Roman" panose="02020603050405020304" pitchFamily="18" charset="0"/>
              </a:rPr>
              <a:t>(</a:t>
            </a:r>
            <a:r>
              <a:rPr lang="zh-TW" altLang="zh-TW" kern="100" dirty="0" smtClean="0">
                <a:effectLst/>
                <a:latin typeface="Arial" panose="020B0604020202020204" pitchFamily="34" charset="0"/>
                <a:ea typeface="標楷體" panose="03000509000000000000" pitchFamily="65" charset="-120"/>
                <a:cs typeface="Times New Roman" panose="02020603050405020304" pitchFamily="18" charset="0"/>
              </a:rPr>
              <a:t>租約</a:t>
            </a:r>
            <a:r>
              <a:rPr lang="en-US" altLang="zh-TW" kern="100" dirty="0" smtClean="0">
                <a:effectLst/>
                <a:latin typeface="Arial" panose="020B0604020202020204" pitchFamily="34" charset="0"/>
                <a:ea typeface="標楷體" panose="03000509000000000000" pitchFamily="65" charset="-120"/>
                <a:cs typeface="Times New Roman" panose="02020603050405020304" pitchFamily="18" charset="0"/>
              </a:rPr>
              <a:t>)</a:t>
            </a:r>
            <a:endParaRPr lang="zh-TW" altLang="zh-TW" sz="2000" kern="100" dirty="0" smtClean="0">
              <a:effectLst/>
              <a:latin typeface="Arial" panose="020B0604020202020204" pitchFamily="34" charset="0"/>
              <a:ea typeface="標楷體" panose="03000509000000000000" pitchFamily="65" charset="-120"/>
              <a:cs typeface="Times New Roman" panose="02020603050405020304" pitchFamily="18" charset="0"/>
            </a:endParaRPr>
          </a:p>
          <a:p>
            <a:pPr marL="457200" indent="177800" algn="just">
              <a:lnSpc>
                <a:spcPct val="115000"/>
              </a:lnSpc>
              <a:spcAft>
                <a:spcPts val="0"/>
              </a:spcAft>
              <a:tabLst>
                <a:tab pos="5581015" algn="r"/>
              </a:tabLst>
            </a:pPr>
            <a:endParaRPr lang="en-US" altLang="zh-TW" kern="100" dirty="0" smtClean="0">
              <a:effectLst/>
              <a:latin typeface="Arial" panose="020B0604020202020204" pitchFamily="34" charset="0"/>
              <a:ea typeface="標楷體" panose="03000509000000000000" pitchFamily="65" charset="-120"/>
              <a:cs typeface="Times New Roman" panose="02020603050405020304" pitchFamily="18" charset="0"/>
            </a:endParaRPr>
          </a:p>
          <a:p>
            <a:pPr marL="457200" indent="177800" algn="just">
              <a:lnSpc>
                <a:spcPct val="115000"/>
              </a:lnSpc>
              <a:spcAft>
                <a:spcPts val="0"/>
              </a:spcAft>
              <a:tabLst>
                <a:tab pos="5581015" algn="r"/>
              </a:tabLst>
            </a:pPr>
            <a:r>
              <a:rPr lang="zh-TW" altLang="zh-TW" kern="100" dirty="0" smtClean="0">
                <a:effectLst/>
                <a:latin typeface="Arial" panose="020B0604020202020204" pitchFamily="34" charset="0"/>
                <a:ea typeface="標楷體" panose="03000509000000000000" pitchFamily="65" charset="-120"/>
                <a:cs typeface="Times New Roman" panose="02020603050405020304" pitchFamily="18" charset="0"/>
              </a:rPr>
              <a:t>壹台電腦簽約售價：</a:t>
            </a:r>
            <a:r>
              <a:rPr lang="en-US" altLang="zh-TW" kern="100" dirty="0" smtClean="0">
                <a:effectLst/>
                <a:latin typeface="Arial" panose="020B0604020202020204" pitchFamily="34" charset="0"/>
                <a:ea typeface="標楷體" panose="03000509000000000000" pitchFamily="65" charset="-120"/>
                <a:cs typeface="Times New Roman" panose="02020603050405020304" pitchFamily="18" charset="0"/>
              </a:rPr>
              <a:t>NT$600</a:t>
            </a:r>
            <a:r>
              <a:rPr lang="zh-TW" altLang="zh-TW" kern="100" dirty="0" smtClean="0">
                <a:effectLst/>
                <a:latin typeface="Arial" panose="020B0604020202020204" pitchFamily="34" charset="0"/>
                <a:ea typeface="標楷體" panose="03000509000000000000" pitchFamily="65" charset="-120"/>
                <a:cs typeface="Times New Roman" panose="02020603050405020304" pitchFamily="18" charset="0"/>
              </a:rPr>
              <a:t>元</a:t>
            </a:r>
            <a:r>
              <a:rPr lang="en-US" altLang="zh-TW" kern="100" dirty="0" smtClean="0">
                <a:effectLst/>
                <a:latin typeface="Arial" panose="020B0604020202020204" pitchFamily="34" charset="0"/>
                <a:ea typeface="標楷體" panose="03000509000000000000" pitchFamily="65" charset="-120"/>
                <a:cs typeface="Times New Roman" panose="02020603050405020304" pitchFamily="18" charset="0"/>
              </a:rPr>
              <a:t>(</a:t>
            </a:r>
            <a:r>
              <a:rPr lang="zh-TW" altLang="zh-TW" kern="100" dirty="0" smtClean="0">
                <a:effectLst/>
                <a:latin typeface="Arial" panose="020B0604020202020204" pitchFamily="34" charset="0"/>
                <a:ea typeface="標楷體" panose="03000509000000000000" pitchFamily="65" charset="-120"/>
                <a:cs typeface="Times New Roman" panose="02020603050405020304" pitchFamily="18" charset="0"/>
              </a:rPr>
              <a:t>含稅</a:t>
            </a:r>
            <a:r>
              <a:rPr lang="en-US" altLang="zh-TW" kern="100" dirty="0" smtClean="0">
                <a:effectLst/>
                <a:latin typeface="Arial" panose="020B0604020202020204" pitchFamily="34" charset="0"/>
                <a:ea typeface="標楷體" panose="03000509000000000000" pitchFamily="65" charset="-120"/>
                <a:cs typeface="Times New Roman" panose="02020603050405020304" pitchFamily="18" charset="0"/>
              </a:rPr>
              <a:t>)</a:t>
            </a:r>
            <a:endParaRPr lang="zh-TW" altLang="zh-TW" sz="2000" kern="100" dirty="0">
              <a:effectLst/>
              <a:latin typeface="Arial" panose="020B0604020202020204" pitchFamily="34"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405243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smtClean="0"/>
          </a:p>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smtClean="0"/>
          </a:p>
          <a:p>
            <a:pPr>
              <a:defRPr/>
            </a:pPr>
            <a:endParaRPr lang="zh-TW" altLang="en-US"/>
          </a:p>
        </p:txBody>
      </p:sp>
      <p:sp>
        <p:nvSpPr>
          <p:cNvPr id="4" name="投影片編號版面配置區 3"/>
          <p:cNvSpPr>
            <a:spLocks noGrp="1"/>
          </p:cNvSpPr>
          <p:nvPr>
            <p:ph type="sldNum" sz="quarter" idx="12"/>
          </p:nvPr>
        </p:nvSpPr>
        <p:spPr/>
        <p:txBody>
          <a:bodyPr/>
          <a:lstStyle/>
          <a:p>
            <a:endParaRPr lang="en-US" altLang="zh-TW" smtClean="0"/>
          </a:p>
          <a:p>
            <a:fld id="{5D44E9DC-EDE8-4AF5-948E-3C58880E7A26}" type="slidenum">
              <a:rPr lang="en-US" altLang="zh-TW" smtClean="0"/>
              <a:pPr/>
              <a:t>3</a:t>
            </a:fld>
            <a:endParaRPr lang="en-US" altLang="zh-TW"/>
          </a:p>
        </p:txBody>
      </p:sp>
      <p:sp>
        <p:nvSpPr>
          <p:cNvPr id="5" name="矩形 4"/>
          <p:cNvSpPr/>
          <p:nvPr/>
        </p:nvSpPr>
        <p:spPr>
          <a:xfrm>
            <a:off x="1115616" y="1196752"/>
            <a:ext cx="7704856" cy="4893647"/>
          </a:xfrm>
          <a:prstGeom prst="rect">
            <a:avLst/>
          </a:prstGeom>
        </p:spPr>
        <p:txBody>
          <a:bodyPr wrap="square">
            <a:spAutoFit/>
          </a:bodyPr>
          <a:lstStyle/>
          <a:p>
            <a:pPr marL="63500">
              <a:spcAft>
                <a:spcPts val="0"/>
              </a:spcAft>
            </a:pPr>
            <a:r>
              <a:rPr lang="en-US" altLang="zh-TW" kern="100" dirty="0" smtClean="0">
                <a:solidFill>
                  <a:srgbClr val="0000FF"/>
                </a:solidFill>
                <a:effectLst/>
                <a:latin typeface="+mn-ea"/>
                <a:ea typeface="+mn-ea"/>
              </a:rPr>
              <a:t>Q1.</a:t>
            </a:r>
            <a:r>
              <a:rPr lang="zh-TW" altLang="zh-TW" kern="100" dirty="0" smtClean="0">
                <a:solidFill>
                  <a:srgbClr val="0000FF"/>
                </a:solidFill>
                <a:effectLst/>
                <a:latin typeface="+mn-ea"/>
                <a:ea typeface="+mn-ea"/>
              </a:rPr>
              <a:t>方案授權產品</a:t>
            </a:r>
            <a:endParaRPr lang="en-US" altLang="zh-TW" kern="100" dirty="0" smtClean="0">
              <a:solidFill>
                <a:srgbClr val="0000FF"/>
              </a:solidFill>
              <a:effectLst/>
              <a:latin typeface="+mn-ea"/>
              <a:ea typeface="+mn-ea"/>
            </a:endParaRPr>
          </a:p>
          <a:p>
            <a:pPr marL="63500">
              <a:spcAft>
                <a:spcPts val="0"/>
              </a:spcAft>
            </a:pPr>
            <a:r>
              <a:rPr lang="en-US" altLang="zh-TW" kern="100" dirty="0">
                <a:solidFill>
                  <a:srgbClr val="0000FF"/>
                </a:solidFill>
                <a:latin typeface="+mn-ea"/>
                <a:ea typeface="+mn-ea"/>
              </a:rPr>
              <a:t> </a:t>
            </a:r>
            <a:r>
              <a:rPr lang="en-US" altLang="zh-TW" kern="100" dirty="0" smtClean="0">
                <a:solidFill>
                  <a:srgbClr val="0000FF"/>
                </a:solidFill>
                <a:latin typeface="+mn-ea"/>
                <a:ea typeface="+mn-ea"/>
              </a:rPr>
              <a:t>  </a:t>
            </a:r>
            <a:r>
              <a:rPr lang="en-US" altLang="zh-TW" kern="100" dirty="0" smtClean="0">
                <a:solidFill>
                  <a:srgbClr val="0000FF"/>
                </a:solidFill>
                <a:effectLst/>
                <a:latin typeface="+mn-ea"/>
                <a:ea typeface="+mn-ea"/>
              </a:rPr>
              <a:t>Windows Upgrade + Office Pro</a:t>
            </a:r>
            <a:r>
              <a:rPr lang="zh-TW" altLang="en-US" kern="100" dirty="0" smtClean="0">
                <a:solidFill>
                  <a:srgbClr val="0000FF"/>
                </a:solidFill>
                <a:effectLst/>
                <a:latin typeface="+mn-ea"/>
                <a:ea typeface="+mn-ea"/>
              </a:rPr>
              <a:t>所指</a:t>
            </a:r>
            <a:r>
              <a:rPr lang="zh-TW" altLang="zh-TW" kern="100" dirty="0" smtClean="0">
                <a:solidFill>
                  <a:srgbClr val="0000FF"/>
                </a:solidFill>
                <a:effectLst/>
                <a:latin typeface="+mn-ea"/>
                <a:ea typeface="+mn-ea"/>
              </a:rPr>
              <a:t>各為何？</a:t>
            </a:r>
            <a:r>
              <a:rPr lang="en-US" altLang="zh-TW" kern="0" dirty="0" smtClean="0">
                <a:effectLst/>
                <a:latin typeface="+mn-ea"/>
                <a:ea typeface="+mn-ea"/>
                <a:cs typeface="Arial Unicode MS" panose="020B0604020202020204" pitchFamily="34" charset="-120"/>
              </a:rPr>
              <a:t> </a:t>
            </a:r>
          </a:p>
          <a:p>
            <a:pPr marL="63500">
              <a:spcAft>
                <a:spcPts val="0"/>
              </a:spcAft>
            </a:pPr>
            <a:endParaRPr lang="zh-TW" altLang="zh-TW" kern="100" dirty="0" smtClean="0">
              <a:effectLst/>
              <a:latin typeface="+mn-ea"/>
              <a:ea typeface="+mn-ea"/>
            </a:endParaRPr>
          </a:p>
          <a:p>
            <a:pPr marL="342900" algn="just">
              <a:spcAft>
                <a:spcPts val="0"/>
              </a:spcAft>
              <a:tabLst>
                <a:tab pos="2171700" algn="l"/>
              </a:tabLst>
            </a:pPr>
            <a:r>
              <a:rPr lang="en-US" altLang="zh-TW" kern="100" dirty="0">
                <a:solidFill>
                  <a:srgbClr val="000000"/>
                </a:solidFill>
                <a:latin typeface="+mn-ea"/>
                <a:ea typeface="+mn-ea"/>
              </a:rPr>
              <a:t>Windows Upgrade </a:t>
            </a:r>
            <a:r>
              <a:rPr lang="zh-TW" altLang="zh-TW" kern="100" dirty="0">
                <a:solidFill>
                  <a:srgbClr val="000000"/>
                </a:solidFill>
                <a:latin typeface="+mn-ea"/>
                <a:ea typeface="+mn-ea"/>
              </a:rPr>
              <a:t>授權：</a:t>
            </a:r>
            <a:endParaRPr lang="zh-TW" altLang="zh-TW" kern="100" dirty="0" smtClean="0">
              <a:effectLst/>
              <a:latin typeface="+mn-ea"/>
              <a:ea typeface="+mn-ea"/>
            </a:endParaRPr>
          </a:p>
          <a:p>
            <a:pPr marL="342900" algn="just">
              <a:spcAft>
                <a:spcPts val="0"/>
              </a:spcAft>
              <a:tabLst>
                <a:tab pos="2171700" algn="l"/>
              </a:tabLst>
            </a:pPr>
            <a:r>
              <a:rPr lang="zh-TW" altLang="zh-TW" u="sng" kern="100" dirty="0">
                <a:solidFill>
                  <a:srgbClr val="000000"/>
                </a:solidFill>
                <a:latin typeface="+mn-ea"/>
                <a:ea typeface="+mn-ea"/>
              </a:rPr>
              <a:t>係指僅提供具</a:t>
            </a:r>
            <a:r>
              <a:rPr lang="zh-TW" altLang="zh-TW" u="sng" kern="100" dirty="0" smtClean="0">
                <a:solidFill>
                  <a:srgbClr val="000000"/>
                </a:solidFill>
                <a:latin typeface="+mn-ea"/>
                <a:ea typeface="+mn-ea"/>
              </a:rPr>
              <a:t>微軟</a:t>
            </a:r>
            <a:r>
              <a:rPr lang="en-US" altLang="zh-TW" u="sng" kern="100" dirty="0" smtClean="0">
                <a:solidFill>
                  <a:srgbClr val="000000"/>
                </a:solidFill>
                <a:latin typeface="+mn-ea"/>
                <a:ea typeface="+mn-ea"/>
              </a:rPr>
              <a:t>XP Pro SP3(</a:t>
            </a:r>
            <a:r>
              <a:rPr lang="zh-TW" altLang="zh-TW" u="sng" kern="100" dirty="0">
                <a:solidFill>
                  <a:srgbClr val="000000"/>
                </a:solidFill>
                <a:latin typeface="+mn-ea"/>
                <a:ea typeface="+mn-ea"/>
              </a:rPr>
              <a:t>含</a:t>
            </a:r>
            <a:r>
              <a:rPr lang="en-US" altLang="zh-TW" u="sng" kern="100" dirty="0">
                <a:solidFill>
                  <a:srgbClr val="000000"/>
                </a:solidFill>
                <a:latin typeface="+mn-ea"/>
                <a:ea typeface="+mn-ea"/>
              </a:rPr>
              <a:t>)</a:t>
            </a:r>
            <a:r>
              <a:rPr lang="zh-TW" altLang="zh-TW" u="sng" kern="100" dirty="0">
                <a:solidFill>
                  <a:srgbClr val="000000"/>
                </a:solidFill>
                <a:latin typeface="+mn-ea"/>
                <a:ea typeface="+mn-ea"/>
              </a:rPr>
              <a:t>以上版本之合法作業系統</a:t>
            </a:r>
            <a:r>
              <a:rPr lang="zh-TW" altLang="zh-TW" u="sng" kern="100" dirty="0" smtClean="0">
                <a:effectLst/>
                <a:latin typeface="+mn-ea"/>
                <a:ea typeface="+mn-ea"/>
              </a:rPr>
              <a:t>授權於合約期間內</a:t>
            </a:r>
            <a:r>
              <a:rPr lang="zh-TW" altLang="zh-TW" u="sng" kern="100" dirty="0">
                <a:solidFill>
                  <a:srgbClr val="000000"/>
                </a:solidFill>
                <a:latin typeface="+mn-ea"/>
                <a:ea typeface="+mn-ea"/>
              </a:rPr>
              <a:t>升級使用。</a:t>
            </a:r>
            <a:endParaRPr lang="zh-TW" altLang="zh-TW" kern="100" dirty="0" smtClean="0">
              <a:effectLst/>
              <a:latin typeface="+mn-ea"/>
              <a:ea typeface="+mn-ea"/>
            </a:endParaRPr>
          </a:p>
          <a:p>
            <a:pPr marL="342900" algn="just">
              <a:spcAft>
                <a:spcPts val="0"/>
              </a:spcAft>
              <a:tabLst>
                <a:tab pos="342900" algn="l"/>
              </a:tabLst>
            </a:pPr>
            <a:endParaRPr lang="en-US" altLang="zh-TW" kern="100" dirty="0" smtClean="0">
              <a:effectLst/>
              <a:latin typeface="+mn-ea"/>
              <a:ea typeface="+mn-ea"/>
            </a:endParaRPr>
          </a:p>
          <a:p>
            <a:pPr marL="342900" algn="just">
              <a:spcAft>
                <a:spcPts val="0"/>
              </a:spcAft>
              <a:tabLst>
                <a:tab pos="342900" algn="l"/>
              </a:tabLst>
            </a:pPr>
            <a:r>
              <a:rPr lang="en-US" altLang="zh-TW" kern="100" dirty="0" smtClean="0">
                <a:effectLst/>
                <a:latin typeface="+mn-ea"/>
                <a:ea typeface="+mn-ea"/>
              </a:rPr>
              <a:t>Office Pro </a:t>
            </a:r>
            <a:r>
              <a:rPr lang="zh-TW" altLang="zh-TW" kern="100" dirty="0" smtClean="0">
                <a:effectLst/>
                <a:latin typeface="+mn-ea"/>
                <a:ea typeface="+mn-ea"/>
              </a:rPr>
              <a:t>授權：</a:t>
            </a:r>
          </a:p>
          <a:p>
            <a:pPr marL="342900" algn="just">
              <a:spcAft>
                <a:spcPts val="0"/>
              </a:spcAft>
              <a:tabLst>
                <a:tab pos="342900" algn="l"/>
              </a:tabLst>
            </a:pPr>
            <a:r>
              <a:rPr lang="zh-TW" altLang="zh-TW" u="sng" kern="100" dirty="0" smtClean="0">
                <a:effectLst/>
                <a:latin typeface="+mn-ea"/>
                <a:ea typeface="+mn-ea"/>
              </a:rPr>
              <a:t>係指含</a:t>
            </a:r>
            <a:r>
              <a:rPr lang="en-US" altLang="zh-TW" u="sng" kern="100" dirty="0" smtClean="0">
                <a:effectLst/>
                <a:latin typeface="+mn-ea"/>
                <a:ea typeface="+mn-ea"/>
              </a:rPr>
              <a:t> Word. Excel. Outlook. PowerPoint. Publisher. Access </a:t>
            </a:r>
            <a:r>
              <a:rPr lang="zh-TW" altLang="zh-TW" u="sng" kern="100" dirty="0" smtClean="0">
                <a:effectLst/>
                <a:latin typeface="+mn-ea"/>
                <a:ea typeface="+mn-ea"/>
              </a:rPr>
              <a:t>供授權合約期間內，擁有合法使用權。</a:t>
            </a:r>
            <a:endParaRPr lang="zh-TW" altLang="zh-TW" kern="100" dirty="0" smtClean="0">
              <a:effectLst/>
              <a:latin typeface="+mn-ea"/>
              <a:ea typeface="+mn-ea"/>
            </a:endParaRPr>
          </a:p>
          <a:p>
            <a:pPr marL="342900" algn="just">
              <a:spcAft>
                <a:spcPts val="0"/>
              </a:spcAft>
              <a:tabLst>
                <a:tab pos="342900" algn="l"/>
              </a:tabLst>
            </a:pPr>
            <a:endParaRPr lang="en-US" altLang="zh-TW" kern="100" dirty="0" smtClean="0">
              <a:solidFill>
                <a:srgbClr val="000000"/>
              </a:solidFill>
              <a:latin typeface="+mn-ea"/>
              <a:ea typeface="+mn-ea"/>
            </a:endParaRPr>
          </a:p>
          <a:p>
            <a:pPr marL="342900" algn="just">
              <a:spcAft>
                <a:spcPts val="0"/>
              </a:spcAft>
              <a:tabLst>
                <a:tab pos="342900" algn="l"/>
              </a:tabLst>
            </a:pPr>
            <a:r>
              <a:rPr lang="zh-TW" altLang="zh-TW" kern="100" dirty="0" smtClean="0">
                <a:solidFill>
                  <a:srgbClr val="000000"/>
                </a:solidFill>
                <a:latin typeface="+mn-ea"/>
                <a:ea typeface="+mn-ea"/>
              </a:rPr>
              <a:t>授權</a:t>
            </a:r>
            <a:r>
              <a:rPr lang="zh-TW" altLang="zh-TW" kern="100" dirty="0">
                <a:solidFill>
                  <a:srgbClr val="000000"/>
                </a:solidFill>
                <a:latin typeface="+mn-ea"/>
                <a:ea typeface="+mn-ea"/>
              </a:rPr>
              <a:t>使用者可以使用合約中所涵蓋的最新版軟體。</a:t>
            </a:r>
            <a:endParaRPr lang="zh-TW" altLang="zh-TW" kern="100" dirty="0">
              <a:effectLst/>
              <a:latin typeface="+mn-ea"/>
              <a:ea typeface="+mn-ea"/>
            </a:endParaRPr>
          </a:p>
        </p:txBody>
      </p:sp>
    </p:spTree>
    <p:extLst>
      <p:ext uri="{BB962C8B-B14F-4D97-AF65-F5344CB8AC3E}">
        <p14:creationId xmlns:p14="http://schemas.microsoft.com/office/powerpoint/2010/main" val="3140062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smtClean="0"/>
          </a:p>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smtClean="0"/>
          </a:p>
          <a:p>
            <a:pPr>
              <a:defRPr/>
            </a:pPr>
            <a:endParaRPr lang="zh-TW" altLang="en-US"/>
          </a:p>
        </p:txBody>
      </p:sp>
      <p:sp>
        <p:nvSpPr>
          <p:cNvPr id="4" name="投影片編號版面配置區 3"/>
          <p:cNvSpPr>
            <a:spLocks noGrp="1"/>
          </p:cNvSpPr>
          <p:nvPr>
            <p:ph type="sldNum" sz="quarter" idx="12"/>
          </p:nvPr>
        </p:nvSpPr>
        <p:spPr/>
        <p:txBody>
          <a:bodyPr/>
          <a:lstStyle/>
          <a:p>
            <a:endParaRPr lang="en-US" altLang="zh-TW" smtClean="0"/>
          </a:p>
          <a:p>
            <a:fld id="{5D44E9DC-EDE8-4AF5-948E-3C58880E7A26}" type="slidenum">
              <a:rPr lang="en-US" altLang="zh-TW" smtClean="0"/>
              <a:pPr/>
              <a:t>4</a:t>
            </a:fld>
            <a:endParaRPr lang="en-US" altLang="zh-TW"/>
          </a:p>
        </p:txBody>
      </p:sp>
      <p:sp>
        <p:nvSpPr>
          <p:cNvPr id="5" name="矩形 4"/>
          <p:cNvSpPr/>
          <p:nvPr/>
        </p:nvSpPr>
        <p:spPr>
          <a:xfrm>
            <a:off x="917848" y="1628800"/>
            <a:ext cx="7686600" cy="3190617"/>
          </a:xfrm>
          <a:prstGeom prst="rect">
            <a:avLst/>
          </a:prstGeom>
        </p:spPr>
        <p:txBody>
          <a:bodyPr wrap="square">
            <a:spAutoFit/>
          </a:bodyPr>
          <a:lstStyle/>
          <a:p>
            <a:pPr marL="254000" indent="-254000">
              <a:lnSpc>
                <a:spcPts val="2000"/>
              </a:lnSpc>
              <a:spcAft>
                <a:spcPts val="0"/>
              </a:spcAft>
            </a:pPr>
            <a:r>
              <a:rPr lang="zh-TW" altLang="en-US" kern="100" dirty="0" smtClean="0">
                <a:solidFill>
                  <a:srgbClr val="454545"/>
                </a:solidFill>
                <a:effectLst/>
                <a:latin typeface="+mn-ea"/>
                <a:ea typeface="+mn-ea"/>
                <a:cs typeface="Times New Roman" panose="02020603050405020304" pitchFamily="18" charset="0"/>
              </a:rPr>
              <a:t>補充：</a:t>
            </a:r>
            <a:endParaRPr lang="en-US" altLang="zh-TW" kern="100" dirty="0" smtClean="0">
              <a:solidFill>
                <a:srgbClr val="454545"/>
              </a:solidFill>
              <a:effectLst/>
              <a:latin typeface="+mn-ea"/>
              <a:ea typeface="+mn-ea"/>
              <a:cs typeface="Times New Roman" panose="02020603050405020304" pitchFamily="18" charset="0"/>
            </a:endParaRPr>
          </a:p>
          <a:p>
            <a:pPr marL="254000" indent="-254000">
              <a:lnSpc>
                <a:spcPts val="2000"/>
              </a:lnSpc>
              <a:spcAft>
                <a:spcPts val="0"/>
              </a:spcAft>
            </a:pPr>
            <a:endParaRPr lang="en-US" altLang="zh-TW" kern="100" dirty="0">
              <a:solidFill>
                <a:srgbClr val="454545"/>
              </a:solidFill>
              <a:latin typeface="+mn-ea"/>
              <a:ea typeface="+mn-ea"/>
              <a:cs typeface="Times New Roman" panose="02020603050405020304" pitchFamily="18" charset="0"/>
            </a:endParaRPr>
          </a:p>
          <a:p>
            <a:pPr marL="254000" indent="-254000">
              <a:spcAft>
                <a:spcPts val="0"/>
              </a:spcAft>
            </a:pPr>
            <a:r>
              <a:rPr lang="zh-TW" altLang="zh-TW" kern="100" dirty="0" smtClean="0">
                <a:solidFill>
                  <a:srgbClr val="454545"/>
                </a:solidFill>
                <a:effectLst/>
                <a:latin typeface="+mn-ea"/>
                <a:ea typeface="+mn-ea"/>
                <a:cs typeface="Times New Roman" panose="02020603050405020304" pitchFamily="18" charset="0"/>
              </a:rPr>
              <a:t>若您的電腦目前執行的是</a:t>
            </a:r>
            <a:r>
              <a:rPr lang="en-US" altLang="zh-TW" kern="100" dirty="0" smtClean="0">
                <a:solidFill>
                  <a:srgbClr val="454545"/>
                </a:solidFill>
                <a:effectLst/>
                <a:latin typeface="+mn-ea"/>
                <a:ea typeface="+mn-ea"/>
                <a:cs typeface="Times New Roman" panose="02020603050405020304" pitchFamily="18" charset="0"/>
              </a:rPr>
              <a:t> </a:t>
            </a:r>
            <a:r>
              <a:rPr lang="en-US" altLang="zh-TW" kern="100" dirty="0" smtClean="0">
                <a:solidFill>
                  <a:srgbClr val="002060"/>
                </a:solidFill>
                <a:effectLst/>
                <a:latin typeface="+mn-ea"/>
                <a:ea typeface="+mn-ea"/>
                <a:cs typeface="Times New Roman" panose="02020603050405020304" pitchFamily="18" charset="0"/>
              </a:rPr>
              <a:t>Windows 7</a:t>
            </a:r>
            <a:r>
              <a:rPr lang="zh-TW" altLang="zh-TW" kern="100" dirty="0" smtClean="0">
                <a:solidFill>
                  <a:srgbClr val="454545"/>
                </a:solidFill>
                <a:effectLst/>
                <a:latin typeface="+mn-ea"/>
                <a:ea typeface="+mn-ea"/>
                <a:cs typeface="Times New Roman" panose="02020603050405020304" pitchFamily="18" charset="0"/>
              </a:rPr>
              <a:t>，</a:t>
            </a:r>
            <a:endParaRPr lang="en-US" altLang="zh-TW" kern="100" dirty="0" smtClean="0">
              <a:solidFill>
                <a:srgbClr val="454545"/>
              </a:solidFill>
              <a:effectLst/>
              <a:latin typeface="+mn-ea"/>
              <a:ea typeface="+mn-ea"/>
              <a:cs typeface="Times New Roman" panose="02020603050405020304" pitchFamily="18" charset="0"/>
            </a:endParaRPr>
          </a:p>
          <a:p>
            <a:pPr marL="254000" indent="-254000">
              <a:spcAft>
                <a:spcPts val="0"/>
              </a:spcAft>
            </a:pPr>
            <a:endParaRPr lang="en-US" altLang="zh-TW" kern="100" dirty="0" smtClean="0">
              <a:solidFill>
                <a:srgbClr val="454545"/>
              </a:solidFill>
              <a:effectLst/>
              <a:latin typeface="+mn-ea"/>
              <a:ea typeface="+mn-ea"/>
              <a:cs typeface="Times New Roman" panose="02020603050405020304" pitchFamily="18" charset="0"/>
            </a:endParaRPr>
          </a:p>
          <a:p>
            <a:pPr marL="254000" indent="-254000">
              <a:spcAft>
                <a:spcPts val="0"/>
              </a:spcAft>
            </a:pPr>
            <a:r>
              <a:rPr lang="zh-TW" altLang="zh-TW" kern="100" dirty="0" smtClean="0">
                <a:solidFill>
                  <a:srgbClr val="454545"/>
                </a:solidFill>
                <a:effectLst/>
                <a:latin typeface="+mn-ea"/>
                <a:ea typeface="+mn-ea"/>
                <a:cs typeface="Times New Roman" panose="02020603050405020304" pitchFamily="18" charset="0"/>
              </a:rPr>
              <a:t>您的檔案、應用程式與設定將能輕鬆傳輸到</a:t>
            </a:r>
            <a:r>
              <a:rPr lang="en-US" altLang="zh-TW" kern="100" dirty="0" smtClean="0">
                <a:solidFill>
                  <a:srgbClr val="454545"/>
                </a:solidFill>
                <a:effectLst/>
                <a:latin typeface="+mn-ea"/>
                <a:ea typeface="+mn-ea"/>
                <a:cs typeface="Times New Roman" panose="02020603050405020304" pitchFamily="18" charset="0"/>
              </a:rPr>
              <a:t>Windows 8</a:t>
            </a:r>
            <a:r>
              <a:rPr lang="zh-TW" altLang="zh-TW" kern="100" dirty="0" smtClean="0">
                <a:solidFill>
                  <a:srgbClr val="454545"/>
                </a:solidFill>
                <a:effectLst/>
                <a:latin typeface="+mn-ea"/>
                <a:ea typeface="+mn-ea"/>
                <a:cs typeface="Times New Roman" panose="02020603050405020304" pitchFamily="18" charset="0"/>
              </a:rPr>
              <a:t>。 </a:t>
            </a:r>
            <a:endParaRPr lang="en-US" altLang="zh-TW" kern="100" dirty="0" smtClean="0">
              <a:solidFill>
                <a:srgbClr val="454545"/>
              </a:solidFill>
              <a:effectLst/>
              <a:latin typeface="+mn-ea"/>
              <a:ea typeface="+mn-ea"/>
              <a:cs typeface="Times New Roman" panose="02020603050405020304" pitchFamily="18" charset="0"/>
            </a:endParaRPr>
          </a:p>
          <a:p>
            <a:pPr marL="254000" indent="-254000">
              <a:spcAft>
                <a:spcPts val="0"/>
              </a:spcAft>
            </a:pPr>
            <a:endParaRPr lang="en-US" altLang="zh-TW" kern="100" dirty="0">
              <a:solidFill>
                <a:srgbClr val="454545"/>
              </a:solidFill>
              <a:latin typeface="+mn-ea"/>
              <a:ea typeface="+mn-ea"/>
              <a:cs typeface="Times New Roman" panose="02020603050405020304" pitchFamily="18" charset="0"/>
            </a:endParaRPr>
          </a:p>
          <a:p>
            <a:pPr marL="254000" indent="-254000">
              <a:spcAft>
                <a:spcPts val="0"/>
              </a:spcAft>
            </a:pPr>
            <a:r>
              <a:rPr lang="zh-TW" altLang="zh-TW" kern="100" dirty="0" smtClean="0">
                <a:solidFill>
                  <a:srgbClr val="454545"/>
                </a:solidFill>
                <a:effectLst/>
                <a:latin typeface="+mn-ea"/>
                <a:ea typeface="+mn-ea"/>
                <a:cs typeface="Times New Roman" panose="02020603050405020304" pitchFamily="18" charset="0"/>
              </a:rPr>
              <a:t>若您的電腦執行的是</a:t>
            </a:r>
            <a:r>
              <a:rPr lang="en-US" altLang="zh-TW" kern="100" dirty="0" smtClean="0">
                <a:solidFill>
                  <a:srgbClr val="454545"/>
                </a:solidFill>
                <a:effectLst/>
                <a:latin typeface="+mn-ea"/>
                <a:ea typeface="+mn-ea"/>
                <a:cs typeface="Times New Roman" panose="02020603050405020304" pitchFamily="18" charset="0"/>
              </a:rPr>
              <a:t> </a:t>
            </a:r>
            <a:r>
              <a:rPr lang="en-US" altLang="zh-TW" kern="100" dirty="0" smtClean="0">
                <a:solidFill>
                  <a:srgbClr val="002060"/>
                </a:solidFill>
                <a:effectLst/>
                <a:latin typeface="+mn-ea"/>
                <a:ea typeface="+mn-ea"/>
                <a:cs typeface="Times New Roman" panose="02020603050405020304" pitchFamily="18" charset="0"/>
              </a:rPr>
              <a:t>Windows XP</a:t>
            </a:r>
            <a:r>
              <a:rPr lang="en-US" altLang="zh-TW" kern="100" dirty="0" smtClean="0">
                <a:solidFill>
                  <a:srgbClr val="454545"/>
                </a:solidFill>
                <a:effectLst/>
                <a:latin typeface="+mn-ea"/>
                <a:ea typeface="+mn-ea"/>
                <a:cs typeface="Times New Roman" panose="02020603050405020304" pitchFamily="18" charset="0"/>
              </a:rPr>
              <a:t> </a:t>
            </a:r>
            <a:r>
              <a:rPr lang="zh-TW" altLang="zh-TW" kern="100" dirty="0" smtClean="0">
                <a:solidFill>
                  <a:srgbClr val="454545"/>
                </a:solidFill>
                <a:effectLst/>
                <a:latin typeface="+mn-ea"/>
                <a:ea typeface="+mn-ea"/>
                <a:cs typeface="Times New Roman" panose="02020603050405020304" pitchFamily="18" charset="0"/>
              </a:rPr>
              <a:t>或</a:t>
            </a:r>
            <a:r>
              <a:rPr lang="en-US" altLang="zh-TW" kern="100" dirty="0" smtClean="0">
                <a:solidFill>
                  <a:srgbClr val="454545"/>
                </a:solidFill>
                <a:effectLst/>
                <a:latin typeface="+mn-ea"/>
                <a:ea typeface="+mn-ea"/>
                <a:cs typeface="Times New Roman" panose="02020603050405020304" pitchFamily="18" charset="0"/>
              </a:rPr>
              <a:t> </a:t>
            </a:r>
            <a:r>
              <a:rPr lang="en-US" altLang="zh-TW" kern="100" dirty="0" smtClean="0">
                <a:solidFill>
                  <a:srgbClr val="002060"/>
                </a:solidFill>
                <a:effectLst/>
                <a:latin typeface="+mn-ea"/>
                <a:ea typeface="+mn-ea"/>
                <a:cs typeface="Times New Roman" panose="02020603050405020304" pitchFamily="18" charset="0"/>
              </a:rPr>
              <a:t>Windows Vista</a:t>
            </a:r>
            <a:r>
              <a:rPr lang="zh-TW" altLang="zh-TW" kern="100" dirty="0" smtClean="0">
                <a:solidFill>
                  <a:srgbClr val="454545"/>
                </a:solidFill>
                <a:effectLst/>
                <a:latin typeface="+mn-ea"/>
                <a:ea typeface="+mn-ea"/>
                <a:cs typeface="Times New Roman" panose="02020603050405020304" pitchFamily="18" charset="0"/>
              </a:rPr>
              <a:t>，</a:t>
            </a:r>
            <a:endParaRPr lang="en-US" altLang="zh-TW" kern="100" dirty="0" smtClean="0">
              <a:solidFill>
                <a:srgbClr val="454545"/>
              </a:solidFill>
              <a:effectLst/>
              <a:latin typeface="+mn-ea"/>
              <a:ea typeface="+mn-ea"/>
              <a:cs typeface="Times New Roman" panose="02020603050405020304" pitchFamily="18" charset="0"/>
            </a:endParaRPr>
          </a:p>
          <a:p>
            <a:pPr marL="254000" indent="-254000">
              <a:spcAft>
                <a:spcPts val="0"/>
              </a:spcAft>
            </a:pPr>
            <a:endParaRPr lang="en-US" altLang="zh-TW" kern="100" dirty="0">
              <a:solidFill>
                <a:srgbClr val="454545"/>
              </a:solidFill>
              <a:latin typeface="+mn-ea"/>
              <a:ea typeface="+mn-ea"/>
              <a:cs typeface="Times New Roman" panose="02020603050405020304" pitchFamily="18" charset="0"/>
            </a:endParaRPr>
          </a:p>
          <a:p>
            <a:pPr marL="254000" indent="-254000">
              <a:spcAft>
                <a:spcPts val="0"/>
              </a:spcAft>
            </a:pPr>
            <a:r>
              <a:rPr lang="zh-TW" altLang="zh-TW" kern="100" dirty="0" smtClean="0">
                <a:solidFill>
                  <a:srgbClr val="454545"/>
                </a:solidFill>
                <a:effectLst/>
                <a:latin typeface="+mn-ea"/>
                <a:ea typeface="+mn-ea"/>
                <a:cs typeface="Times New Roman" panose="02020603050405020304" pitchFamily="18" charset="0"/>
              </a:rPr>
              <a:t>您必須在升級之後重新安裝應用程式。</a:t>
            </a:r>
            <a:endParaRPr lang="zh-TW" altLang="zh-TW" sz="3600" kern="100" dirty="0">
              <a:latin typeface="+mn-ea"/>
              <a:ea typeface="+mn-ea"/>
              <a:cs typeface="Times New Roman" panose="02020603050405020304" pitchFamily="18" charset="0"/>
            </a:endParaRPr>
          </a:p>
        </p:txBody>
      </p:sp>
    </p:spTree>
    <p:extLst>
      <p:ext uri="{BB962C8B-B14F-4D97-AF65-F5344CB8AC3E}">
        <p14:creationId xmlns:p14="http://schemas.microsoft.com/office/powerpoint/2010/main" val="95501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smtClean="0"/>
          </a:p>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smtClean="0"/>
          </a:p>
          <a:p>
            <a:pPr>
              <a:defRPr/>
            </a:pPr>
            <a:endParaRPr lang="zh-TW" altLang="en-US"/>
          </a:p>
        </p:txBody>
      </p:sp>
      <p:sp>
        <p:nvSpPr>
          <p:cNvPr id="4" name="投影片編號版面配置區 3"/>
          <p:cNvSpPr>
            <a:spLocks noGrp="1"/>
          </p:cNvSpPr>
          <p:nvPr>
            <p:ph type="sldNum" sz="quarter" idx="12"/>
          </p:nvPr>
        </p:nvSpPr>
        <p:spPr/>
        <p:txBody>
          <a:bodyPr/>
          <a:lstStyle/>
          <a:p>
            <a:endParaRPr lang="en-US" altLang="zh-TW" smtClean="0"/>
          </a:p>
          <a:p>
            <a:fld id="{5D44E9DC-EDE8-4AF5-948E-3C58880E7A26}" type="slidenum">
              <a:rPr lang="en-US" altLang="zh-TW" smtClean="0"/>
              <a:pPr/>
              <a:t>5</a:t>
            </a:fld>
            <a:endParaRPr lang="en-US" altLang="zh-TW"/>
          </a:p>
        </p:txBody>
      </p:sp>
      <p:sp>
        <p:nvSpPr>
          <p:cNvPr id="5" name="矩形 4"/>
          <p:cNvSpPr/>
          <p:nvPr/>
        </p:nvSpPr>
        <p:spPr>
          <a:xfrm>
            <a:off x="1331640" y="980728"/>
            <a:ext cx="7704856" cy="3785652"/>
          </a:xfrm>
          <a:prstGeom prst="rect">
            <a:avLst/>
          </a:prstGeom>
        </p:spPr>
        <p:txBody>
          <a:bodyPr wrap="square">
            <a:spAutoFit/>
          </a:bodyPr>
          <a:lstStyle/>
          <a:p>
            <a:pPr marL="63500">
              <a:spcAft>
                <a:spcPts val="0"/>
              </a:spcAft>
            </a:pPr>
            <a:r>
              <a:rPr lang="en-US" altLang="zh-TW" kern="100" dirty="0" smtClean="0">
                <a:solidFill>
                  <a:srgbClr val="0000FF"/>
                </a:solidFill>
                <a:effectLst/>
                <a:latin typeface="標楷體" panose="03000509000000000000" pitchFamily="65" charset="-120"/>
              </a:rPr>
              <a:t>Q2.PILSA</a:t>
            </a:r>
            <a:r>
              <a:rPr lang="zh-TW" altLang="zh-TW" kern="100" dirty="0" smtClean="0">
                <a:solidFill>
                  <a:srgbClr val="0000FF"/>
                </a:solidFill>
                <a:effectLst/>
                <a:ea typeface="標楷體" panose="03000509000000000000" pitchFamily="65" charset="-120"/>
              </a:rPr>
              <a:t>授權範圍？是指學校的電腦教室？行政電腦？</a:t>
            </a:r>
            <a:r>
              <a:rPr lang="en-US" altLang="zh-TW" kern="100" dirty="0" smtClean="0">
                <a:solidFill>
                  <a:srgbClr val="0000FF"/>
                </a:solidFill>
                <a:effectLst/>
                <a:ea typeface="標楷體" panose="03000509000000000000" pitchFamily="65" charset="-120"/>
              </a:rPr>
              <a:t> </a:t>
            </a:r>
          </a:p>
          <a:p>
            <a:pPr marL="63500">
              <a:spcAft>
                <a:spcPts val="0"/>
              </a:spcAft>
            </a:pPr>
            <a:r>
              <a:rPr lang="en-US" altLang="zh-TW" kern="100" dirty="0">
                <a:solidFill>
                  <a:srgbClr val="0000FF"/>
                </a:solidFill>
                <a:ea typeface="標楷體" panose="03000509000000000000" pitchFamily="65" charset="-120"/>
              </a:rPr>
              <a:t> </a:t>
            </a:r>
            <a:r>
              <a:rPr lang="en-US" altLang="zh-TW" kern="100" dirty="0" smtClean="0">
                <a:solidFill>
                  <a:srgbClr val="0000FF"/>
                </a:solidFill>
                <a:ea typeface="標楷體" panose="03000509000000000000" pitchFamily="65" charset="-120"/>
              </a:rPr>
              <a:t>     </a:t>
            </a:r>
            <a:r>
              <a:rPr lang="zh-TW" altLang="zh-TW" kern="100" dirty="0" smtClean="0">
                <a:solidFill>
                  <a:srgbClr val="0000FF"/>
                </a:solidFill>
                <a:effectLst/>
                <a:ea typeface="標楷體" panose="03000509000000000000" pitchFamily="65" charset="-120"/>
              </a:rPr>
              <a:t>亦或只要是學校內的電腦就可使用？</a:t>
            </a:r>
            <a:endParaRPr lang="en-US" altLang="zh-TW" kern="100" dirty="0" smtClean="0">
              <a:solidFill>
                <a:srgbClr val="0000FF"/>
              </a:solidFill>
              <a:effectLst/>
              <a:ea typeface="標楷體" panose="03000509000000000000" pitchFamily="65" charset="-120"/>
            </a:endParaRPr>
          </a:p>
          <a:p>
            <a:pPr marL="63500">
              <a:spcAft>
                <a:spcPts val="0"/>
              </a:spcAft>
            </a:pPr>
            <a:endParaRPr lang="zh-TW" altLang="zh-TW" kern="100" dirty="0" smtClean="0">
              <a:effectLst/>
            </a:endParaRPr>
          </a:p>
          <a:p>
            <a:pPr marL="342900"/>
            <a:endParaRPr lang="en-US" altLang="zh-TW" b="1" dirty="0" smtClean="0">
              <a:effectLst/>
              <a:latin typeface="標楷體" panose="03000509000000000000" pitchFamily="65" charset="-120"/>
              <a:ea typeface="Arial Unicode MS" panose="020B0604020202020204" pitchFamily="34" charset="-120"/>
            </a:endParaRPr>
          </a:p>
          <a:p>
            <a:pPr marL="342900"/>
            <a:r>
              <a:rPr lang="en-US" altLang="zh-TW" b="1" dirty="0" smtClean="0">
                <a:effectLst/>
                <a:latin typeface="標楷體" panose="03000509000000000000" pitchFamily="65" charset="-120"/>
                <a:ea typeface="Arial Unicode MS" panose="020B0604020202020204" pitchFamily="34" charset="-120"/>
              </a:rPr>
              <a:t>School Agreement</a:t>
            </a:r>
            <a:r>
              <a:rPr lang="en-US" altLang="zh-TW" dirty="0" smtClean="0">
                <a:effectLst/>
                <a:latin typeface="標楷體" panose="03000509000000000000" pitchFamily="65" charset="-120"/>
                <a:ea typeface="Arial Unicode MS" panose="020B0604020202020204" pitchFamily="34" charset="-120"/>
              </a:rPr>
              <a:t> </a:t>
            </a:r>
            <a:r>
              <a:rPr lang="zh-TW" altLang="zh-TW" dirty="0" smtClean="0">
                <a:effectLst/>
                <a:latin typeface="Arial Unicode MS" panose="020B0604020202020204" pitchFamily="34" charset="-120"/>
                <a:ea typeface="標楷體" panose="03000509000000000000" pitchFamily="65" charset="-120"/>
              </a:rPr>
              <a:t>的授權是以</a:t>
            </a:r>
            <a:endParaRPr lang="en-US" altLang="zh-TW" dirty="0" smtClean="0">
              <a:effectLst/>
              <a:latin typeface="Arial Unicode MS" panose="020B0604020202020204" pitchFamily="34" charset="-120"/>
              <a:ea typeface="標楷體" panose="03000509000000000000" pitchFamily="65" charset="-120"/>
            </a:endParaRPr>
          </a:p>
          <a:p>
            <a:pPr marL="342900"/>
            <a:r>
              <a:rPr lang="zh-TW" altLang="zh-TW" dirty="0" smtClean="0">
                <a:effectLst/>
                <a:latin typeface="Arial Unicode MS" panose="020B0604020202020204" pitchFamily="34" charset="-120"/>
                <a:ea typeface="標楷體" panose="03000509000000000000" pitchFamily="65" charset="-120"/>
              </a:rPr>
              <a:t>「</a:t>
            </a:r>
            <a:r>
              <a:rPr lang="zh-TW" altLang="zh-TW" b="1" dirty="0" smtClean="0">
                <a:effectLst/>
                <a:latin typeface="Arial Unicode MS" panose="020B0604020202020204" pitchFamily="34" charset="-120"/>
                <a:ea typeface="標楷體" panose="03000509000000000000" pitchFamily="65" charset="-120"/>
              </a:rPr>
              <a:t>簽約電腦數</a:t>
            </a:r>
            <a:r>
              <a:rPr lang="zh-TW" altLang="zh-TW" dirty="0" smtClean="0">
                <a:effectLst/>
                <a:latin typeface="Arial Unicode MS" panose="020B0604020202020204" pitchFamily="34" charset="-120"/>
                <a:ea typeface="標楷體" panose="03000509000000000000" pitchFamily="65" charset="-120"/>
              </a:rPr>
              <a:t>」來計算。</a:t>
            </a:r>
            <a:endParaRPr lang="en-US" altLang="zh-TW" dirty="0" smtClean="0">
              <a:effectLst/>
              <a:latin typeface="Arial Unicode MS" panose="020B0604020202020204" pitchFamily="34" charset="-120"/>
              <a:ea typeface="標楷體" panose="03000509000000000000" pitchFamily="65" charset="-120"/>
            </a:endParaRPr>
          </a:p>
          <a:p>
            <a:pPr marL="342900"/>
            <a:endParaRPr lang="en-US" altLang="zh-TW" dirty="0" smtClean="0">
              <a:effectLst/>
              <a:latin typeface="Arial Unicode MS" panose="020B0604020202020204" pitchFamily="34" charset="-120"/>
              <a:ea typeface="標楷體" panose="03000509000000000000" pitchFamily="65" charset="-120"/>
            </a:endParaRPr>
          </a:p>
          <a:p>
            <a:pPr marL="342900"/>
            <a:r>
              <a:rPr lang="zh-TW" altLang="zh-TW" dirty="0" smtClean="0">
                <a:effectLst/>
                <a:latin typeface="Arial Unicode MS" panose="020B0604020202020204" pitchFamily="34" charset="-120"/>
                <a:ea typeface="標楷體" panose="03000509000000000000" pitchFamily="65" charset="-120"/>
              </a:rPr>
              <a:t>此一計算方式讓學校可以簡化軟體採購的流程。</a:t>
            </a:r>
            <a:endParaRPr lang="en-US" altLang="zh-TW" dirty="0" smtClean="0">
              <a:effectLst/>
              <a:latin typeface="Arial Unicode MS" panose="020B0604020202020204" pitchFamily="34" charset="-120"/>
              <a:ea typeface="標楷體" panose="03000509000000000000" pitchFamily="65" charset="-120"/>
            </a:endParaRPr>
          </a:p>
          <a:p>
            <a:pPr marL="342900"/>
            <a:endParaRPr lang="en-US" altLang="zh-TW" dirty="0" smtClean="0">
              <a:effectLst/>
              <a:latin typeface="Arial Unicode MS" panose="020B0604020202020204" pitchFamily="34" charset="-120"/>
              <a:ea typeface="標楷體" panose="03000509000000000000" pitchFamily="65" charset="-120"/>
            </a:endParaRPr>
          </a:p>
          <a:p>
            <a:pPr marL="342900"/>
            <a:r>
              <a:rPr lang="zh-TW" altLang="zh-TW" dirty="0" smtClean="0">
                <a:effectLst/>
                <a:latin typeface="Arial Unicode MS" panose="020B0604020202020204" pitchFamily="34" charset="-120"/>
                <a:ea typeface="標楷體" panose="03000509000000000000" pitchFamily="65" charset="-120"/>
              </a:rPr>
              <a:t>輕鬆為學校教、職員取得合法的軟體授權。</a:t>
            </a:r>
            <a:endParaRPr lang="zh-TW" altLang="zh-TW" dirty="0">
              <a:effectLst/>
              <a:latin typeface="Arial Unicode MS" panose="020B0604020202020204" pitchFamily="34" charset="-120"/>
              <a:ea typeface="Arial Unicode MS" panose="020B0604020202020204" pitchFamily="34" charset="-120"/>
            </a:endParaRPr>
          </a:p>
        </p:txBody>
      </p:sp>
    </p:spTree>
    <p:extLst>
      <p:ext uri="{BB962C8B-B14F-4D97-AF65-F5344CB8AC3E}">
        <p14:creationId xmlns:p14="http://schemas.microsoft.com/office/powerpoint/2010/main" val="4244191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smtClean="0"/>
          </a:p>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smtClean="0"/>
          </a:p>
          <a:p>
            <a:pPr>
              <a:defRPr/>
            </a:pPr>
            <a:endParaRPr lang="zh-TW" altLang="en-US"/>
          </a:p>
        </p:txBody>
      </p:sp>
      <p:sp>
        <p:nvSpPr>
          <p:cNvPr id="4" name="投影片編號版面配置區 3"/>
          <p:cNvSpPr>
            <a:spLocks noGrp="1"/>
          </p:cNvSpPr>
          <p:nvPr>
            <p:ph type="sldNum" sz="quarter" idx="12"/>
          </p:nvPr>
        </p:nvSpPr>
        <p:spPr/>
        <p:txBody>
          <a:bodyPr/>
          <a:lstStyle/>
          <a:p>
            <a:endParaRPr lang="en-US" altLang="zh-TW" smtClean="0"/>
          </a:p>
          <a:p>
            <a:fld id="{5D44E9DC-EDE8-4AF5-948E-3C58880E7A26}" type="slidenum">
              <a:rPr lang="en-US" altLang="zh-TW" smtClean="0"/>
              <a:pPr/>
              <a:t>6</a:t>
            </a:fld>
            <a:endParaRPr lang="en-US" altLang="zh-TW"/>
          </a:p>
        </p:txBody>
      </p:sp>
      <p:sp>
        <p:nvSpPr>
          <p:cNvPr id="6" name="矩形 5"/>
          <p:cNvSpPr/>
          <p:nvPr/>
        </p:nvSpPr>
        <p:spPr>
          <a:xfrm>
            <a:off x="1619672" y="1340769"/>
            <a:ext cx="6696744" cy="1938992"/>
          </a:xfrm>
          <a:prstGeom prst="rect">
            <a:avLst/>
          </a:prstGeom>
        </p:spPr>
        <p:txBody>
          <a:bodyPr wrap="square">
            <a:spAutoFit/>
          </a:bodyPr>
          <a:lstStyle/>
          <a:p>
            <a:pPr marL="63500">
              <a:spcAft>
                <a:spcPts val="0"/>
              </a:spcAft>
            </a:pPr>
            <a:r>
              <a:rPr lang="en-US" altLang="zh-TW" kern="100" dirty="0" smtClean="0">
                <a:solidFill>
                  <a:srgbClr val="0000FF"/>
                </a:solidFill>
                <a:effectLst/>
                <a:latin typeface="標楷體" panose="03000509000000000000" pitchFamily="65" charset="-120"/>
              </a:rPr>
              <a:t>Q3.</a:t>
            </a:r>
            <a:r>
              <a:rPr lang="zh-TW" altLang="zh-TW" kern="100" dirty="0" smtClean="0">
                <a:solidFill>
                  <a:srgbClr val="0000FF"/>
                </a:solidFill>
                <a:effectLst/>
                <a:ea typeface="標楷體" panose="03000509000000000000" pitchFamily="65" charset="-120"/>
              </a:rPr>
              <a:t>目前提供給台南市的授權台數，</a:t>
            </a:r>
            <a:endParaRPr lang="en-US" altLang="zh-TW" kern="100" dirty="0" smtClean="0">
              <a:solidFill>
                <a:srgbClr val="0000FF"/>
              </a:solidFill>
              <a:effectLst/>
              <a:ea typeface="標楷體" panose="03000509000000000000" pitchFamily="65" charset="-120"/>
            </a:endParaRPr>
          </a:p>
          <a:p>
            <a:pPr marL="63500">
              <a:spcAft>
                <a:spcPts val="0"/>
              </a:spcAft>
            </a:pPr>
            <a:r>
              <a:rPr lang="en-US" altLang="zh-TW" kern="100" dirty="0">
                <a:solidFill>
                  <a:srgbClr val="0000FF"/>
                </a:solidFill>
                <a:ea typeface="標楷體" panose="03000509000000000000" pitchFamily="65" charset="-120"/>
              </a:rPr>
              <a:t> </a:t>
            </a:r>
            <a:r>
              <a:rPr lang="en-US" altLang="zh-TW" kern="100" dirty="0" smtClean="0">
                <a:solidFill>
                  <a:srgbClr val="0000FF"/>
                </a:solidFill>
                <a:ea typeface="標楷體" panose="03000509000000000000" pitchFamily="65" charset="-120"/>
              </a:rPr>
              <a:t>     </a:t>
            </a:r>
            <a:r>
              <a:rPr lang="zh-TW" altLang="zh-TW" kern="100" dirty="0" smtClean="0">
                <a:solidFill>
                  <a:srgbClr val="0000FF"/>
                </a:solidFill>
                <a:effectLst/>
                <a:ea typeface="標楷體" panose="03000509000000000000" pitchFamily="65" charset="-120"/>
              </a:rPr>
              <a:t>請問計算標準為何？</a:t>
            </a:r>
            <a:endParaRPr lang="en-US" altLang="zh-TW" kern="100" dirty="0" smtClean="0">
              <a:solidFill>
                <a:srgbClr val="0000FF"/>
              </a:solidFill>
              <a:effectLst/>
              <a:ea typeface="標楷體" panose="03000509000000000000" pitchFamily="65" charset="-120"/>
            </a:endParaRPr>
          </a:p>
          <a:p>
            <a:pPr marL="63500">
              <a:spcAft>
                <a:spcPts val="0"/>
              </a:spcAft>
            </a:pPr>
            <a:endParaRPr lang="zh-TW" altLang="zh-TW" kern="100" dirty="0" smtClean="0">
              <a:effectLst/>
            </a:endParaRPr>
          </a:p>
          <a:p>
            <a:pPr marL="342900">
              <a:spcAft>
                <a:spcPts val="0"/>
              </a:spcAft>
            </a:pPr>
            <a:r>
              <a:rPr lang="zh-TW" altLang="zh-TW" kern="100" dirty="0" smtClean="0">
                <a:effectLst/>
                <a:ea typeface="標楷體" panose="03000509000000000000" pitchFamily="65" charset="-120"/>
              </a:rPr>
              <a:t>涵蓋於臺南市政府教育局轄內公立國民中小學學校有簽立此案之</a:t>
            </a:r>
            <a:r>
              <a:rPr lang="en-US" altLang="zh-TW" kern="100" dirty="0" smtClean="0">
                <a:effectLst/>
                <a:ea typeface="標楷體" panose="03000509000000000000" pitchFamily="65" charset="-120"/>
              </a:rPr>
              <a:t>PC</a:t>
            </a:r>
            <a:r>
              <a:rPr lang="zh-TW" altLang="zh-TW" kern="100" dirty="0" smtClean="0">
                <a:effectLst/>
                <a:ea typeface="標楷體" panose="03000509000000000000" pitchFamily="65" charset="-120"/>
              </a:rPr>
              <a:t>台數計算之。</a:t>
            </a:r>
            <a:endParaRPr lang="zh-TW" altLang="zh-TW" kern="100" dirty="0">
              <a:effectLst/>
            </a:endParaRPr>
          </a:p>
        </p:txBody>
      </p:sp>
    </p:spTree>
    <p:extLst>
      <p:ext uri="{BB962C8B-B14F-4D97-AF65-F5344CB8AC3E}">
        <p14:creationId xmlns:p14="http://schemas.microsoft.com/office/powerpoint/2010/main" val="2689001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smtClean="0"/>
          </a:p>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smtClean="0"/>
          </a:p>
          <a:p>
            <a:pPr>
              <a:defRPr/>
            </a:pPr>
            <a:endParaRPr lang="zh-TW" altLang="en-US"/>
          </a:p>
        </p:txBody>
      </p:sp>
      <p:sp>
        <p:nvSpPr>
          <p:cNvPr id="4" name="投影片編號版面配置區 3"/>
          <p:cNvSpPr>
            <a:spLocks noGrp="1"/>
          </p:cNvSpPr>
          <p:nvPr>
            <p:ph type="sldNum" sz="quarter" idx="12"/>
          </p:nvPr>
        </p:nvSpPr>
        <p:spPr/>
        <p:txBody>
          <a:bodyPr/>
          <a:lstStyle/>
          <a:p>
            <a:endParaRPr lang="en-US" altLang="zh-TW" smtClean="0"/>
          </a:p>
          <a:p>
            <a:fld id="{5D44E9DC-EDE8-4AF5-948E-3C58880E7A26}" type="slidenum">
              <a:rPr lang="en-US" altLang="zh-TW" smtClean="0"/>
              <a:pPr/>
              <a:t>7</a:t>
            </a:fld>
            <a:endParaRPr lang="en-US" altLang="zh-TW"/>
          </a:p>
        </p:txBody>
      </p:sp>
      <p:sp>
        <p:nvSpPr>
          <p:cNvPr id="5" name="矩形 4"/>
          <p:cNvSpPr/>
          <p:nvPr/>
        </p:nvSpPr>
        <p:spPr>
          <a:xfrm>
            <a:off x="1331640" y="980728"/>
            <a:ext cx="6550496" cy="4154984"/>
          </a:xfrm>
          <a:prstGeom prst="rect">
            <a:avLst/>
          </a:prstGeom>
        </p:spPr>
        <p:txBody>
          <a:bodyPr wrap="square">
            <a:spAutoFit/>
          </a:bodyPr>
          <a:lstStyle/>
          <a:p>
            <a:pPr marL="457200" indent="-342900">
              <a:spcAft>
                <a:spcPts val="0"/>
              </a:spcAft>
            </a:pPr>
            <a:r>
              <a:rPr lang="en-US" altLang="zh-TW" kern="100" dirty="0" smtClean="0">
                <a:solidFill>
                  <a:srgbClr val="0000FF"/>
                </a:solidFill>
                <a:effectLst/>
                <a:latin typeface="+mn-ea"/>
                <a:ea typeface="+mn-ea"/>
              </a:rPr>
              <a:t>Q4.</a:t>
            </a:r>
            <a:r>
              <a:rPr lang="zh-TW" altLang="zh-TW" kern="100" dirty="0" smtClean="0">
                <a:solidFill>
                  <a:srgbClr val="0000FF"/>
                </a:solidFill>
                <a:effectLst/>
                <a:latin typeface="+mn-ea"/>
                <a:ea typeface="+mn-ea"/>
              </a:rPr>
              <a:t>有關</a:t>
            </a:r>
            <a:r>
              <a:rPr lang="en-US" altLang="zh-TW" kern="100" dirty="0" smtClean="0">
                <a:solidFill>
                  <a:srgbClr val="0000FF"/>
                </a:solidFill>
                <a:effectLst/>
                <a:latin typeface="+mn-ea"/>
                <a:ea typeface="+mn-ea"/>
              </a:rPr>
              <a:t>Windows Upgrade </a:t>
            </a:r>
            <a:r>
              <a:rPr lang="zh-TW" altLang="zh-TW" kern="100" dirty="0" smtClean="0">
                <a:solidFill>
                  <a:srgbClr val="0000FF"/>
                </a:solidFill>
                <a:effectLst/>
                <a:latin typeface="+mn-ea"/>
                <a:ea typeface="+mn-ea"/>
              </a:rPr>
              <a:t>是否可安裝於中信局</a:t>
            </a:r>
            <a:r>
              <a:rPr lang="en-US" altLang="zh-TW" kern="100" dirty="0" smtClean="0">
                <a:solidFill>
                  <a:srgbClr val="0000FF"/>
                </a:solidFill>
                <a:effectLst/>
                <a:latin typeface="+mn-ea"/>
                <a:ea typeface="+mn-ea"/>
              </a:rPr>
              <a:t> </a:t>
            </a:r>
          </a:p>
          <a:p>
            <a:pPr marL="457200" indent="-342900">
              <a:spcAft>
                <a:spcPts val="0"/>
              </a:spcAft>
            </a:pPr>
            <a:r>
              <a:rPr lang="en-US" altLang="zh-TW" kern="100" dirty="0">
                <a:solidFill>
                  <a:srgbClr val="0000FF"/>
                </a:solidFill>
                <a:latin typeface="+mn-ea"/>
                <a:ea typeface="+mn-ea"/>
              </a:rPr>
              <a:t> </a:t>
            </a:r>
            <a:r>
              <a:rPr lang="en-US" altLang="zh-TW" kern="100" dirty="0" smtClean="0">
                <a:solidFill>
                  <a:srgbClr val="0000FF"/>
                </a:solidFill>
                <a:latin typeface="+mn-ea"/>
                <a:ea typeface="+mn-ea"/>
              </a:rPr>
              <a:t>  </a:t>
            </a:r>
            <a:r>
              <a:rPr lang="zh-TW" altLang="zh-TW" kern="100" dirty="0" smtClean="0">
                <a:solidFill>
                  <a:srgbClr val="0000FF"/>
                </a:solidFill>
                <a:effectLst/>
                <a:latin typeface="+mn-ea"/>
                <a:ea typeface="+mn-ea"/>
              </a:rPr>
              <a:t>等所購置之全新電腦</a:t>
            </a:r>
            <a:endParaRPr lang="en-US" altLang="zh-TW" kern="100" dirty="0" smtClean="0">
              <a:solidFill>
                <a:srgbClr val="0000FF"/>
              </a:solidFill>
              <a:effectLst/>
              <a:latin typeface="+mn-ea"/>
              <a:ea typeface="+mn-ea"/>
            </a:endParaRPr>
          </a:p>
          <a:p>
            <a:pPr marL="457200" indent="-342900">
              <a:spcAft>
                <a:spcPts val="0"/>
              </a:spcAft>
            </a:pPr>
            <a:r>
              <a:rPr lang="en-US" altLang="zh-TW" kern="100" dirty="0">
                <a:solidFill>
                  <a:srgbClr val="0000FF"/>
                </a:solidFill>
                <a:latin typeface="+mn-ea"/>
                <a:ea typeface="+mn-ea"/>
              </a:rPr>
              <a:t> </a:t>
            </a:r>
            <a:r>
              <a:rPr lang="en-US" altLang="zh-TW" kern="100" dirty="0" smtClean="0">
                <a:solidFill>
                  <a:srgbClr val="0000FF"/>
                </a:solidFill>
                <a:latin typeface="+mn-ea"/>
                <a:ea typeface="+mn-ea"/>
              </a:rPr>
              <a:t> </a:t>
            </a:r>
            <a:r>
              <a:rPr lang="zh-TW" altLang="zh-TW" kern="100" dirty="0" smtClean="0">
                <a:solidFill>
                  <a:srgbClr val="0000FF"/>
                </a:solidFill>
                <a:effectLst/>
                <a:latin typeface="+mn-ea"/>
                <a:ea typeface="+mn-ea"/>
              </a:rPr>
              <a:t>（即不含作業系統的購置方案）？</a:t>
            </a:r>
            <a:endParaRPr lang="en-US" altLang="zh-TW" kern="100" dirty="0" smtClean="0">
              <a:solidFill>
                <a:srgbClr val="0000FF"/>
              </a:solidFill>
              <a:effectLst/>
              <a:latin typeface="+mn-ea"/>
              <a:ea typeface="+mn-ea"/>
            </a:endParaRPr>
          </a:p>
          <a:p>
            <a:pPr marL="457200" indent="-342900">
              <a:spcAft>
                <a:spcPts val="0"/>
              </a:spcAft>
            </a:pPr>
            <a:endParaRPr lang="en-US" altLang="zh-TW" kern="100" dirty="0">
              <a:solidFill>
                <a:srgbClr val="0000FF"/>
              </a:solidFill>
              <a:latin typeface="+mn-ea"/>
              <a:ea typeface="+mn-ea"/>
            </a:endParaRPr>
          </a:p>
          <a:p>
            <a:pPr marL="457200" indent="-342900">
              <a:spcAft>
                <a:spcPts val="0"/>
              </a:spcAft>
            </a:pPr>
            <a:endParaRPr lang="zh-TW" altLang="zh-TW" kern="100" dirty="0" smtClean="0">
              <a:effectLst/>
              <a:latin typeface="+mn-ea"/>
              <a:ea typeface="+mn-ea"/>
            </a:endParaRPr>
          </a:p>
          <a:p>
            <a:pPr marL="342900">
              <a:spcAft>
                <a:spcPts val="0"/>
              </a:spcAft>
            </a:pPr>
            <a:r>
              <a:rPr lang="zh-TW" altLang="zh-TW" kern="100" dirty="0" smtClean="0">
                <a:solidFill>
                  <a:srgbClr val="FF0000"/>
                </a:solidFill>
                <a:effectLst/>
                <a:latin typeface="+mn-ea"/>
                <a:ea typeface="+mn-ea"/>
              </a:rPr>
              <a:t>必須安裝於具微軟</a:t>
            </a:r>
            <a:r>
              <a:rPr lang="en-US" altLang="zh-TW" u="sng" kern="100" dirty="0" smtClean="0">
                <a:solidFill>
                  <a:srgbClr val="FF0000"/>
                </a:solidFill>
                <a:effectLst/>
                <a:latin typeface="+mn-ea"/>
                <a:ea typeface="+mn-ea"/>
              </a:rPr>
              <a:t>XP Pro(</a:t>
            </a:r>
            <a:r>
              <a:rPr lang="zh-TW" altLang="zh-TW" u="sng" kern="100" dirty="0" smtClean="0">
                <a:solidFill>
                  <a:srgbClr val="FF0000"/>
                </a:solidFill>
                <a:effectLst/>
                <a:latin typeface="+mn-ea"/>
                <a:ea typeface="+mn-ea"/>
              </a:rPr>
              <a:t>含</a:t>
            </a:r>
            <a:r>
              <a:rPr lang="en-US" altLang="zh-TW" u="sng" kern="100" dirty="0" smtClean="0">
                <a:solidFill>
                  <a:srgbClr val="FF0000"/>
                </a:solidFill>
                <a:effectLst/>
                <a:latin typeface="+mn-ea"/>
                <a:ea typeface="+mn-ea"/>
              </a:rPr>
              <a:t>)</a:t>
            </a:r>
            <a:r>
              <a:rPr lang="zh-TW" altLang="zh-TW" u="sng" kern="100" dirty="0" smtClean="0">
                <a:solidFill>
                  <a:srgbClr val="FF0000"/>
                </a:solidFill>
                <a:effectLst/>
                <a:latin typeface="+mn-ea"/>
                <a:ea typeface="+mn-ea"/>
              </a:rPr>
              <a:t>以上版本之</a:t>
            </a:r>
            <a:endParaRPr lang="en-US" altLang="zh-TW" u="sng" kern="100" dirty="0" smtClean="0">
              <a:solidFill>
                <a:srgbClr val="FF0000"/>
              </a:solidFill>
              <a:effectLst/>
              <a:latin typeface="+mn-ea"/>
              <a:ea typeface="+mn-ea"/>
            </a:endParaRPr>
          </a:p>
          <a:p>
            <a:pPr marL="342900">
              <a:spcAft>
                <a:spcPts val="0"/>
              </a:spcAft>
            </a:pPr>
            <a:endParaRPr lang="en-US" altLang="zh-TW" u="sng" kern="100" dirty="0">
              <a:solidFill>
                <a:srgbClr val="FF0000"/>
              </a:solidFill>
              <a:latin typeface="+mn-ea"/>
              <a:ea typeface="+mn-ea"/>
            </a:endParaRPr>
          </a:p>
          <a:p>
            <a:pPr marL="342900">
              <a:spcAft>
                <a:spcPts val="0"/>
              </a:spcAft>
            </a:pPr>
            <a:r>
              <a:rPr lang="zh-TW" altLang="zh-TW" u="sng" kern="100" dirty="0" smtClean="0">
                <a:solidFill>
                  <a:srgbClr val="FF0000"/>
                </a:solidFill>
                <a:effectLst/>
                <a:latin typeface="+mn-ea"/>
                <a:ea typeface="+mn-ea"/>
              </a:rPr>
              <a:t>合法作業系統</a:t>
            </a:r>
            <a:r>
              <a:rPr lang="en-US" altLang="zh-TW" u="sng" kern="100" dirty="0" smtClean="0">
                <a:solidFill>
                  <a:srgbClr val="FF0000"/>
                </a:solidFill>
                <a:effectLst/>
                <a:latin typeface="+mn-ea"/>
                <a:ea typeface="+mn-ea"/>
              </a:rPr>
              <a:t>(</a:t>
            </a:r>
            <a:r>
              <a:rPr lang="zh-TW" altLang="zh-TW" u="sng" kern="100" dirty="0" smtClean="0">
                <a:solidFill>
                  <a:srgbClr val="FF0000"/>
                </a:solidFill>
                <a:effectLst/>
                <a:latin typeface="+mn-ea"/>
                <a:ea typeface="+mn-ea"/>
              </a:rPr>
              <a:t>如隨機版、</a:t>
            </a:r>
            <a:r>
              <a:rPr lang="en-US" altLang="zh-TW" u="sng" kern="100" dirty="0" smtClean="0">
                <a:solidFill>
                  <a:srgbClr val="FF0000"/>
                </a:solidFill>
                <a:effectLst/>
                <a:latin typeface="+mn-ea"/>
                <a:ea typeface="+mn-ea"/>
              </a:rPr>
              <a:t>home</a:t>
            </a:r>
            <a:r>
              <a:rPr lang="zh-TW" altLang="zh-TW" u="sng" kern="100" dirty="0" smtClean="0">
                <a:solidFill>
                  <a:srgbClr val="FF0000"/>
                </a:solidFill>
                <a:effectLst/>
                <a:latin typeface="+mn-ea"/>
                <a:ea typeface="+mn-ea"/>
              </a:rPr>
              <a:t>版</a:t>
            </a:r>
            <a:r>
              <a:rPr lang="en-US" altLang="zh-TW" u="sng" kern="100" dirty="0" smtClean="0">
                <a:solidFill>
                  <a:srgbClr val="FF0000"/>
                </a:solidFill>
                <a:effectLst/>
                <a:latin typeface="+mn-ea"/>
                <a:ea typeface="+mn-ea"/>
              </a:rPr>
              <a:t>)</a:t>
            </a:r>
            <a:r>
              <a:rPr lang="zh-TW" altLang="zh-TW" kern="100" dirty="0" smtClean="0">
                <a:solidFill>
                  <a:srgbClr val="FF0000"/>
                </a:solidFill>
                <a:effectLst/>
                <a:latin typeface="+mn-ea"/>
                <a:ea typeface="+mn-ea"/>
              </a:rPr>
              <a:t>的電腦上。</a:t>
            </a:r>
            <a:endParaRPr lang="en-US" altLang="zh-TW" kern="100" dirty="0" smtClean="0">
              <a:solidFill>
                <a:srgbClr val="FF0000"/>
              </a:solidFill>
              <a:effectLst/>
              <a:latin typeface="+mn-ea"/>
              <a:ea typeface="+mn-ea"/>
            </a:endParaRPr>
          </a:p>
          <a:p>
            <a:pPr marL="342900">
              <a:spcAft>
                <a:spcPts val="0"/>
              </a:spcAft>
            </a:pPr>
            <a:endParaRPr lang="en-US" altLang="zh-TW" kern="100" dirty="0">
              <a:solidFill>
                <a:srgbClr val="FF0000"/>
              </a:solidFill>
              <a:latin typeface="+mn-ea"/>
              <a:ea typeface="+mn-ea"/>
            </a:endParaRPr>
          </a:p>
          <a:p>
            <a:pPr marL="342900">
              <a:spcAft>
                <a:spcPts val="0"/>
              </a:spcAft>
            </a:pPr>
            <a:r>
              <a:rPr lang="en-US" altLang="zh-TW" kern="100" dirty="0" smtClean="0">
                <a:solidFill>
                  <a:srgbClr val="FF0000"/>
                </a:solidFill>
                <a:effectLst/>
                <a:latin typeface="+mn-ea"/>
                <a:ea typeface="+mn-ea"/>
              </a:rPr>
              <a:t>(</a:t>
            </a:r>
            <a:r>
              <a:rPr lang="zh-TW" altLang="en-US" kern="100" dirty="0" smtClean="0">
                <a:solidFill>
                  <a:srgbClr val="FF0000"/>
                </a:solidFill>
                <a:effectLst/>
                <a:latin typeface="+mn-ea"/>
                <a:ea typeface="+mn-ea"/>
              </a:rPr>
              <a:t>未購置合法作業系統之電腦可能會有無法通過微軟</a:t>
            </a:r>
            <a:r>
              <a:rPr lang="en-US" altLang="zh-TW" kern="100" dirty="0" smtClean="0">
                <a:solidFill>
                  <a:srgbClr val="FF0000"/>
                </a:solidFill>
                <a:effectLst/>
                <a:latin typeface="+mn-ea"/>
                <a:ea typeface="+mn-ea"/>
              </a:rPr>
              <a:t>KMS</a:t>
            </a:r>
            <a:r>
              <a:rPr lang="zh-TW" altLang="en-US" kern="100" dirty="0" smtClean="0">
                <a:solidFill>
                  <a:srgbClr val="FF0000"/>
                </a:solidFill>
                <a:effectLst/>
                <a:latin typeface="+mn-ea"/>
                <a:ea typeface="+mn-ea"/>
              </a:rPr>
              <a:t>大量授權認證的風險。</a:t>
            </a:r>
            <a:r>
              <a:rPr lang="en-US" altLang="zh-TW" kern="100" dirty="0" smtClean="0">
                <a:solidFill>
                  <a:srgbClr val="FF0000"/>
                </a:solidFill>
                <a:effectLst/>
                <a:latin typeface="+mn-ea"/>
                <a:ea typeface="+mn-ea"/>
              </a:rPr>
              <a:t>)</a:t>
            </a:r>
            <a:endParaRPr lang="zh-TW" altLang="zh-TW" kern="100" dirty="0">
              <a:effectLst/>
              <a:latin typeface="+mn-ea"/>
              <a:ea typeface="+mn-ea"/>
            </a:endParaRPr>
          </a:p>
        </p:txBody>
      </p:sp>
    </p:spTree>
    <p:extLst>
      <p:ext uri="{BB962C8B-B14F-4D97-AF65-F5344CB8AC3E}">
        <p14:creationId xmlns:p14="http://schemas.microsoft.com/office/powerpoint/2010/main" val="4013381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smtClean="0"/>
          </a:p>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dirty="0" smtClean="0"/>
          </a:p>
          <a:p>
            <a:pPr>
              <a:defRPr/>
            </a:pPr>
            <a:endParaRPr lang="zh-TW" altLang="en-US" dirty="0"/>
          </a:p>
        </p:txBody>
      </p:sp>
      <p:sp>
        <p:nvSpPr>
          <p:cNvPr id="4" name="投影片編號版面配置區 3"/>
          <p:cNvSpPr>
            <a:spLocks noGrp="1"/>
          </p:cNvSpPr>
          <p:nvPr>
            <p:ph type="sldNum" sz="quarter" idx="12"/>
          </p:nvPr>
        </p:nvSpPr>
        <p:spPr/>
        <p:txBody>
          <a:bodyPr/>
          <a:lstStyle/>
          <a:p>
            <a:endParaRPr lang="en-US" altLang="zh-TW" smtClean="0"/>
          </a:p>
          <a:p>
            <a:fld id="{5D44E9DC-EDE8-4AF5-948E-3C58880E7A26}" type="slidenum">
              <a:rPr lang="en-US" altLang="zh-TW" smtClean="0"/>
              <a:pPr/>
              <a:t>8</a:t>
            </a:fld>
            <a:endParaRPr lang="en-US" altLang="zh-TW"/>
          </a:p>
        </p:txBody>
      </p:sp>
      <p:sp>
        <p:nvSpPr>
          <p:cNvPr id="5" name="矩形 4"/>
          <p:cNvSpPr/>
          <p:nvPr/>
        </p:nvSpPr>
        <p:spPr>
          <a:xfrm>
            <a:off x="1115616" y="1052736"/>
            <a:ext cx="7486600" cy="4154984"/>
          </a:xfrm>
          <a:prstGeom prst="rect">
            <a:avLst/>
          </a:prstGeom>
        </p:spPr>
        <p:txBody>
          <a:bodyPr wrap="square">
            <a:spAutoFit/>
          </a:bodyPr>
          <a:lstStyle/>
          <a:p>
            <a:pPr marL="63500">
              <a:spcAft>
                <a:spcPts val="0"/>
              </a:spcAft>
            </a:pPr>
            <a:r>
              <a:rPr lang="en-US" altLang="zh-TW" kern="100" dirty="0" smtClean="0">
                <a:solidFill>
                  <a:srgbClr val="0000FF"/>
                </a:solidFill>
                <a:effectLst/>
                <a:latin typeface="+mn-ea"/>
                <a:ea typeface="+mn-ea"/>
              </a:rPr>
              <a:t>Q5.</a:t>
            </a:r>
            <a:r>
              <a:rPr lang="zh-TW" altLang="zh-TW" kern="100" dirty="0" smtClean="0">
                <a:solidFill>
                  <a:srgbClr val="0000FF"/>
                </a:solidFill>
                <a:effectLst/>
                <a:latin typeface="+mn-ea"/>
                <a:ea typeface="+mn-ea"/>
              </a:rPr>
              <a:t>當</a:t>
            </a:r>
            <a:r>
              <a:rPr lang="en-US" altLang="zh-TW" kern="100" dirty="0" smtClean="0">
                <a:solidFill>
                  <a:srgbClr val="0000FF"/>
                </a:solidFill>
                <a:effectLst/>
                <a:latin typeface="+mn-ea"/>
                <a:ea typeface="+mn-ea"/>
              </a:rPr>
              <a:t>PILSA</a:t>
            </a:r>
            <a:r>
              <a:rPr lang="zh-TW" altLang="zh-TW" kern="100" dirty="0" smtClean="0">
                <a:solidFill>
                  <a:srgbClr val="0000FF"/>
                </a:solidFill>
                <a:effectLst/>
                <a:latin typeface="+mn-ea"/>
                <a:ea typeface="+mn-ea"/>
              </a:rPr>
              <a:t>方案期滿後，臺南市政府教育局轄內公立國民中小學是否仍可持續使用合法這些軟體？</a:t>
            </a:r>
            <a:endParaRPr lang="en-US" altLang="zh-TW" kern="100" dirty="0" smtClean="0">
              <a:solidFill>
                <a:srgbClr val="0000FF"/>
              </a:solidFill>
              <a:effectLst/>
              <a:latin typeface="+mn-ea"/>
              <a:ea typeface="+mn-ea"/>
            </a:endParaRPr>
          </a:p>
          <a:p>
            <a:pPr marL="63500">
              <a:spcAft>
                <a:spcPts val="0"/>
              </a:spcAft>
            </a:pPr>
            <a:r>
              <a:rPr lang="zh-TW" altLang="zh-TW" kern="100" dirty="0" smtClean="0">
                <a:solidFill>
                  <a:srgbClr val="0000FF"/>
                </a:solidFill>
                <a:effectLst/>
                <a:latin typeface="+mn-ea"/>
                <a:ea typeface="+mn-ea"/>
              </a:rPr>
              <a:t>若不行，可有轉換方案？</a:t>
            </a:r>
            <a:endParaRPr lang="en-US" altLang="zh-TW" kern="100" dirty="0" smtClean="0">
              <a:solidFill>
                <a:srgbClr val="0000FF"/>
              </a:solidFill>
              <a:effectLst/>
              <a:latin typeface="+mn-ea"/>
              <a:ea typeface="+mn-ea"/>
            </a:endParaRPr>
          </a:p>
          <a:p>
            <a:pPr marL="63500">
              <a:spcAft>
                <a:spcPts val="0"/>
              </a:spcAft>
            </a:pPr>
            <a:endParaRPr lang="zh-TW" altLang="zh-TW" kern="100" dirty="0" smtClean="0">
              <a:effectLst/>
              <a:latin typeface="+mn-ea"/>
              <a:ea typeface="+mn-ea"/>
            </a:endParaRPr>
          </a:p>
          <a:p>
            <a:pPr marL="342900">
              <a:spcAft>
                <a:spcPts val="0"/>
              </a:spcAft>
            </a:pPr>
            <a:r>
              <a:rPr lang="zh-TW" altLang="zh-TW" kern="100" dirty="0" smtClean="0">
                <a:effectLst/>
                <a:latin typeface="+mn-ea"/>
                <a:ea typeface="+mn-ea"/>
              </a:rPr>
              <a:t>若當</a:t>
            </a:r>
            <a:r>
              <a:rPr lang="en-US" altLang="zh-TW" kern="100" dirty="0" smtClean="0">
                <a:effectLst/>
                <a:latin typeface="+mn-ea"/>
                <a:ea typeface="+mn-ea"/>
              </a:rPr>
              <a:t>PIL SA</a:t>
            </a:r>
            <a:r>
              <a:rPr lang="zh-TW" altLang="zh-TW" kern="100" dirty="0" smtClean="0">
                <a:effectLst/>
                <a:latin typeface="+mn-ea"/>
                <a:ea typeface="+mn-ea"/>
              </a:rPr>
              <a:t>方案之合約期滿後，即自動退出</a:t>
            </a:r>
            <a:r>
              <a:rPr lang="en-US" altLang="zh-TW" kern="100" dirty="0" smtClean="0">
                <a:effectLst/>
                <a:latin typeface="+mn-ea"/>
                <a:ea typeface="+mn-ea"/>
              </a:rPr>
              <a:t>School Agreement</a:t>
            </a:r>
            <a:r>
              <a:rPr lang="zh-TW" altLang="zh-TW" kern="100" dirty="0" smtClean="0">
                <a:effectLst/>
                <a:latin typeface="+mn-ea"/>
                <a:ea typeface="+mn-ea"/>
              </a:rPr>
              <a:t>授權方案，但可選購</a:t>
            </a:r>
            <a:r>
              <a:rPr lang="en-US" altLang="zh-TW" kern="100" dirty="0" smtClean="0">
                <a:effectLst/>
                <a:latin typeface="+mn-ea"/>
                <a:ea typeface="+mn-ea"/>
              </a:rPr>
              <a:t>MOLP</a:t>
            </a:r>
            <a:r>
              <a:rPr lang="zh-TW" altLang="zh-TW" kern="100" dirty="0" smtClean="0">
                <a:effectLst/>
                <a:latin typeface="+mn-ea"/>
                <a:ea typeface="+mn-ea"/>
              </a:rPr>
              <a:t>方式買斷（</a:t>
            </a:r>
            <a:r>
              <a:rPr lang="en-US" altLang="zh-TW" kern="100" dirty="0" smtClean="0">
                <a:effectLst/>
                <a:latin typeface="+mn-ea"/>
                <a:ea typeface="+mn-ea"/>
              </a:rPr>
              <a:t>Buy-out</a:t>
            </a:r>
            <a:r>
              <a:rPr lang="zh-TW" altLang="zh-TW" kern="100" dirty="0" smtClean="0">
                <a:effectLst/>
                <a:latin typeface="+mn-ea"/>
                <a:ea typeface="+mn-ea"/>
              </a:rPr>
              <a:t>），僅購買特定數量所需軟體的永久授權。</a:t>
            </a:r>
            <a:endParaRPr lang="en-US" altLang="zh-TW" kern="100" dirty="0" smtClean="0">
              <a:effectLst/>
              <a:latin typeface="+mn-ea"/>
              <a:ea typeface="+mn-ea"/>
            </a:endParaRPr>
          </a:p>
          <a:p>
            <a:pPr marL="342900">
              <a:spcAft>
                <a:spcPts val="0"/>
              </a:spcAft>
            </a:pPr>
            <a:endParaRPr lang="en-US" altLang="zh-TW" kern="100" dirty="0">
              <a:latin typeface="+mn-ea"/>
              <a:ea typeface="+mn-ea"/>
            </a:endParaRPr>
          </a:p>
          <a:p>
            <a:pPr marL="342900">
              <a:spcAft>
                <a:spcPts val="0"/>
              </a:spcAft>
            </a:pPr>
            <a:r>
              <a:rPr lang="zh-TW" altLang="zh-TW" kern="100" dirty="0" smtClean="0">
                <a:effectLst/>
                <a:latin typeface="+mn-ea"/>
                <a:ea typeface="+mn-ea"/>
              </a:rPr>
              <a:t>　</a:t>
            </a:r>
          </a:p>
          <a:p>
            <a:pPr marL="342900" lvl="0" indent="-342900">
              <a:spcAft>
                <a:spcPts val="0"/>
              </a:spcAft>
              <a:buFont typeface="新細明體" panose="02020500000000000000" pitchFamily="18" charset="-120"/>
              <a:buChar char="※"/>
              <a:tabLst>
                <a:tab pos="571500" algn="l"/>
              </a:tabLst>
            </a:pPr>
            <a:r>
              <a:rPr lang="zh-TW" altLang="zh-TW" kern="100" dirty="0" smtClean="0">
                <a:solidFill>
                  <a:srgbClr val="FF0000"/>
                </a:solidFill>
                <a:effectLst/>
                <a:latin typeface="+mn-ea"/>
                <a:ea typeface="+mn-ea"/>
                <a:cs typeface="Times New Roman" panose="02020603050405020304" pitchFamily="18" charset="0"/>
              </a:rPr>
              <a:t>當自動退出</a:t>
            </a:r>
            <a:r>
              <a:rPr lang="en-US" altLang="zh-TW" kern="100" dirty="0" smtClean="0">
                <a:solidFill>
                  <a:srgbClr val="FF0000"/>
                </a:solidFill>
                <a:effectLst/>
                <a:latin typeface="+mn-ea"/>
                <a:ea typeface="+mn-ea"/>
                <a:cs typeface="Times New Roman" panose="02020603050405020304" pitchFamily="18" charset="0"/>
              </a:rPr>
              <a:t>School Agreement</a:t>
            </a:r>
            <a:r>
              <a:rPr lang="zh-TW" altLang="zh-TW" kern="100" dirty="0" smtClean="0">
                <a:solidFill>
                  <a:srgbClr val="FF0000"/>
                </a:solidFill>
                <a:effectLst/>
                <a:latin typeface="+mn-ea"/>
                <a:ea typeface="+mn-ea"/>
                <a:cs typeface="Times New Roman" panose="02020603050405020304" pitchFamily="18" charset="0"/>
              </a:rPr>
              <a:t>授權方案，即仍無法保留最後一個版本之永久使用權。</a:t>
            </a:r>
            <a:endParaRPr lang="zh-TW" altLang="zh-TW" kern="100" dirty="0">
              <a:effectLst/>
              <a:latin typeface="+mn-ea"/>
              <a:ea typeface="+mn-ea"/>
              <a:cs typeface="Times New Roman" panose="02020603050405020304" pitchFamily="18" charset="0"/>
            </a:endParaRPr>
          </a:p>
        </p:txBody>
      </p:sp>
    </p:spTree>
    <p:extLst>
      <p:ext uri="{BB962C8B-B14F-4D97-AF65-F5344CB8AC3E}">
        <p14:creationId xmlns:p14="http://schemas.microsoft.com/office/powerpoint/2010/main" val="3620566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p:cNvSpPr>
            <a:spLocks noGrp="1"/>
          </p:cNvSpPr>
          <p:nvPr>
            <p:ph type="ftr" sz="quarter" idx="11"/>
          </p:nvPr>
        </p:nvSpPr>
        <p:spPr/>
        <p:txBody>
          <a:bodyPr/>
          <a:lstStyle/>
          <a:p>
            <a:pPr>
              <a:defRPr/>
            </a:pPr>
            <a:endParaRPr lang="en-US" altLang="zh-TW" smtClean="0"/>
          </a:p>
          <a:p>
            <a:pPr>
              <a:defRPr/>
            </a:pPr>
            <a:endParaRPr lang="zh-TW" altLang="en-US"/>
          </a:p>
        </p:txBody>
      </p:sp>
      <p:sp>
        <p:nvSpPr>
          <p:cNvPr id="4" name="投影片編號版面配置區 3"/>
          <p:cNvSpPr>
            <a:spLocks noGrp="1"/>
          </p:cNvSpPr>
          <p:nvPr>
            <p:ph type="sldNum" sz="quarter" idx="12"/>
          </p:nvPr>
        </p:nvSpPr>
        <p:spPr/>
        <p:txBody>
          <a:bodyPr/>
          <a:lstStyle/>
          <a:p>
            <a:endParaRPr lang="en-US" altLang="zh-TW" smtClean="0"/>
          </a:p>
          <a:p>
            <a:fld id="{5D44E9DC-EDE8-4AF5-948E-3C58880E7A26}" type="slidenum">
              <a:rPr lang="en-US" altLang="zh-TW" smtClean="0"/>
              <a:pPr/>
              <a:t>9</a:t>
            </a:fld>
            <a:endParaRPr lang="en-US" altLang="zh-TW"/>
          </a:p>
        </p:txBody>
      </p:sp>
      <p:sp>
        <p:nvSpPr>
          <p:cNvPr id="6" name="矩形 5"/>
          <p:cNvSpPr/>
          <p:nvPr/>
        </p:nvSpPr>
        <p:spPr>
          <a:xfrm>
            <a:off x="1187624" y="826017"/>
            <a:ext cx="7416824" cy="6432530"/>
          </a:xfrm>
          <a:prstGeom prst="rect">
            <a:avLst/>
          </a:prstGeom>
        </p:spPr>
        <p:txBody>
          <a:bodyPr wrap="square">
            <a:spAutoFit/>
          </a:bodyPr>
          <a:lstStyle/>
          <a:p>
            <a:pPr>
              <a:spcAft>
                <a:spcPts val="0"/>
              </a:spcAft>
            </a:pPr>
            <a:r>
              <a:rPr lang="en-US" altLang="zh-TW" kern="100" dirty="0" smtClean="0">
                <a:solidFill>
                  <a:srgbClr val="0000FF"/>
                </a:solidFill>
                <a:effectLst/>
                <a:latin typeface="標楷體" panose="03000509000000000000" pitchFamily="65" charset="-120"/>
              </a:rPr>
              <a:t>Q6. </a:t>
            </a:r>
            <a:r>
              <a:rPr lang="zh-TW" altLang="en-US" kern="100" dirty="0" smtClean="0">
                <a:solidFill>
                  <a:srgbClr val="0000FF"/>
                </a:solidFill>
                <a:effectLst/>
                <a:ea typeface="標楷體" panose="03000509000000000000" pitchFamily="65" charset="-120"/>
              </a:rPr>
              <a:t>安裝光碟取得方式為何</a:t>
            </a:r>
            <a:r>
              <a:rPr lang="en-US" altLang="zh-TW" kern="100" dirty="0">
                <a:solidFill>
                  <a:srgbClr val="0000FF"/>
                </a:solidFill>
                <a:ea typeface="標楷體" panose="03000509000000000000" pitchFamily="65" charset="-120"/>
              </a:rPr>
              <a:t>?</a:t>
            </a:r>
            <a:endParaRPr lang="zh-TW" altLang="zh-TW" kern="100" dirty="0" smtClean="0">
              <a:effectLst/>
            </a:endParaRPr>
          </a:p>
          <a:p>
            <a:pPr>
              <a:spcAft>
                <a:spcPts val="0"/>
              </a:spcAft>
            </a:pPr>
            <a:r>
              <a:rPr lang="en-US" altLang="zh-TW" kern="100" dirty="0" smtClean="0">
                <a:solidFill>
                  <a:srgbClr val="0000FF"/>
                </a:solidFill>
                <a:effectLst/>
                <a:latin typeface="標楷體" panose="03000509000000000000" pitchFamily="65" charset="-120"/>
              </a:rPr>
              <a:t> </a:t>
            </a:r>
            <a:endParaRPr lang="zh-TW" altLang="zh-TW" kern="100" dirty="0" smtClean="0">
              <a:effectLst/>
            </a:endParaRPr>
          </a:p>
          <a:p>
            <a:pPr marL="342900">
              <a:spcAft>
                <a:spcPts val="0"/>
              </a:spcAft>
            </a:pPr>
            <a:r>
              <a:rPr lang="en-US" altLang="zh-TW" sz="2000" dirty="0" smtClean="0">
                <a:effectLst/>
                <a:latin typeface="Arial Unicode MS" panose="020B0604020202020204" pitchFamily="34" charset="-120"/>
                <a:ea typeface="標楷體" panose="03000509000000000000" pitchFamily="65" charset="-120"/>
              </a:rPr>
              <a:t>1)</a:t>
            </a:r>
            <a:r>
              <a:rPr lang="zh-TW" altLang="en-US" sz="2000" dirty="0" smtClean="0">
                <a:effectLst/>
                <a:latin typeface="Arial Unicode MS" panose="020B0604020202020204" pitchFamily="34" charset="-120"/>
                <a:ea typeface="標楷體" panose="03000509000000000000" pitchFamily="65" charset="-120"/>
              </a:rPr>
              <a:t>當年度新訂購</a:t>
            </a:r>
            <a:endParaRPr lang="en-US" altLang="zh-TW" sz="2000" dirty="0" smtClean="0">
              <a:effectLst/>
              <a:latin typeface="Arial Unicode MS" panose="020B0604020202020204" pitchFamily="34" charset="-120"/>
              <a:ea typeface="標楷體" panose="03000509000000000000" pitchFamily="65" charset="-120"/>
            </a:endParaRPr>
          </a:p>
          <a:p>
            <a:pPr marL="342900">
              <a:spcAft>
                <a:spcPts val="0"/>
              </a:spcAft>
            </a:pPr>
            <a:endParaRPr lang="en-US" altLang="zh-TW" sz="2000" dirty="0" smtClean="0">
              <a:latin typeface="Arial Unicode MS" panose="020B0604020202020204" pitchFamily="34" charset="-120"/>
              <a:ea typeface="標楷體" panose="03000509000000000000" pitchFamily="65" charset="-120"/>
            </a:endParaRPr>
          </a:p>
          <a:p>
            <a:pPr marL="342900">
              <a:spcAft>
                <a:spcPts val="0"/>
              </a:spcAft>
            </a:pPr>
            <a:r>
              <a:rPr lang="zh-TW" altLang="en-US" sz="2000" dirty="0" smtClean="0">
                <a:latin typeface="Arial Unicode MS" panose="020B0604020202020204" pitchFamily="34" charset="-120"/>
                <a:ea typeface="標楷體" panose="03000509000000000000" pitchFamily="65" charset="-120"/>
              </a:rPr>
              <a:t>    廠商交貨時會將授權合約連同最新版光碟</a:t>
            </a:r>
            <a:endParaRPr lang="en-US" altLang="zh-TW" sz="2000" dirty="0" smtClean="0">
              <a:latin typeface="Arial Unicode MS" panose="020B0604020202020204" pitchFamily="34" charset="-120"/>
              <a:ea typeface="標楷體" panose="03000509000000000000" pitchFamily="65" charset="-120"/>
            </a:endParaRPr>
          </a:p>
          <a:p>
            <a:pPr marL="342900">
              <a:spcAft>
                <a:spcPts val="0"/>
              </a:spcAft>
            </a:pPr>
            <a:r>
              <a:rPr lang="zh-TW" altLang="en-US" sz="2000" dirty="0" smtClean="0">
                <a:latin typeface="Arial Unicode MS" panose="020B0604020202020204" pitchFamily="34" charset="-120"/>
                <a:ea typeface="標楷體" panose="03000509000000000000" pitchFamily="65" charset="-120"/>
              </a:rPr>
              <a:t>    發送給訂購窗口</a:t>
            </a:r>
            <a:endParaRPr lang="en-US" altLang="zh-TW" sz="2000" dirty="0" smtClean="0">
              <a:latin typeface="Arial Unicode MS" panose="020B0604020202020204" pitchFamily="34" charset="-120"/>
              <a:ea typeface="標楷體" panose="03000509000000000000" pitchFamily="65" charset="-120"/>
            </a:endParaRPr>
          </a:p>
          <a:p>
            <a:pPr marL="342900">
              <a:spcAft>
                <a:spcPts val="0"/>
              </a:spcAft>
            </a:pPr>
            <a:endParaRPr lang="en-US" altLang="zh-TW" sz="2000" dirty="0">
              <a:effectLst/>
              <a:latin typeface="Arial Unicode MS" panose="020B0604020202020204" pitchFamily="34" charset="-120"/>
              <a:ea typeface="標楷體" panose="03000509000000000000" pitchFamily="65" charset="-120"/>
            </a:endParaRPr>
          </a:p>
          <a:p>
            <a:pPr marL="342900">
              <a:spcAft>
                <a:spcPts val="0"/>
              </a:spcAft>
            </a:pPr>
            <a:r>
              <a:rPr lang="zh-TW" altLang="en-US" sz="2000" dirty="0" smtClean="0">
                <a:latin typeface="Arial Unicode MS" panose="020B0604020202020204" pitchFamily="34" charset="-120"/>
                <a:ea typeface="標楷體" panose="03000509000000000000" pitchFamily="65" charset="-120"/>
              </a:rPr>
              <a:t> </a:t>
            </a:r>
            <a:r>
              <a:rPr lang="en-US" altLang="zh-TW" sz="2000" dirty="0" smtClean="0">
                <a:latin typeface="Arial Unicode MS" panose="020B0604020202020204" pitchFamily="34" charset="-120"/>
                <a:ea typeface="標楷體" panose="03000509000000000000" pitchFamily="65" charset="-120"/>
              </a:rPr>
              <a:t>2)</a:t>
            </a:r>
            <a:r>
              <a:rPr lang="zh-TW" altLang="en-US" sz="2000" dirty="0" smtClean="0">
                <a:latin typeface="Arial Unicode MS" panose="020B0604020202020204" pitchFamily="34" charset="-120"/>
                <a:ea typeface="標楷體" panose="03000509000000000000" pitchFamily="65" charset="-120"/>
              </a:rPr>
              <a:t>合約期限內若有新版</a:t>
            </a:r>
            <a:endParaRPr lang="en-US" altLang="zh-TW" sz="2000" dirty="0" smtClean="0">
              <a:latin typeface="Arial Unicode MS" panose="020B0604020202020204" pitchFamily="34" charset="-120"/>
              <a:ea typeface="標楷體" panose="03000509000000000000" pitchFamily="65" charset="-120"/>
            </a:endParaRPr>
          </a:p>
          <a:p>
            <a:pPr marL="342900">
              <a:spcAft>
                <a:spcPts val="0"/>
              </a:spcAft>
            </a:pPr>
            <a:endParaRPr lang="en-US" altLang="zh-TW" sz="2000" dirty="0">
              <a:effectLst/>
              <a:latin typeface="Arial Unicode MS" panose="020B0604020202020204" pitchFamily="34" charset="-120"/>
              <a:ea typeface="標楷體" panose="03000509000000000000" pitchFamily="65" charset="-120"/>
            </a:endParaRPr>
          </a:p>
          <a:p>
            <a:pPr marL="342900">
              <a:spcAft>
                <a:spcPts val="0"/>
              </a:spcAft>
            </a:pPr>
            <a:r>
              <a:rPr lang="zh-TW" altLang="en-US" sz="2000" dirty="0" smtClean="0">
                <a:latin typeface="Arial Unicode MS" panose="020B0604020202020204" pitchFamily="34" charset="-120"/>
                <a:ea typeface="標楷體" panose="03000509000000000000" pitchFamily="65" charset="-120"/>
              </a:rPr>
              <a:t>    廠商將於新版程式取得合法壓製權後</a:t>
            </a:r>
            <a:endParaRPr lang="en-US" altLang="zh-TW" sz="2000" dirty="0" smtClean="0">
              <a:latin typeface="Arial Unicode MS" panose="020B0604020202020204" pitchFamily="34" charset="-120"/>
              <a:ea typeface="標楷體" panose="03000509000000000000" pitchFamily="65" charset="-120"/>
            </a:endParaRPr>
          </a:p>
          <a:p>
            <a:pPr marL="342900">
              <a:spcAft>
                <a:spcPts val="0"/>
              </a:spcAft>
            </a:pPr>
            <a:r>
              <a:rPr lang="en-US" altLang="zh-TW" sz="2000" dirty="0">
                <a:effectLst/>
                <a:latin typeface="Arial Unicode MS" panose="020B0604020202020204" pitchFamily="34" charset="-120"/>
                <a:ea typeface="標楷體" panose="03000509000000000000" pitchFamily="65" charset="-120"/>
              </a:rPr>
              <a:t> </a:t>
            </a:r>
            <a:r>
              <a:rPr lang="en-US" altLang="zh-TW" sz="2000" dirty="0" smtClean="0">
                <a:effectLst/>
                <a:latin typeface="Arial Unicode MS" panose="020B0604020202020204" pitchFamily="34" charset="-120"/>
                <a:ea typeface="標楷體" panose="03000509000000000000" pitchFamily="65" charset="-120"/>
              </a:rPr>
              <a:t>   </a:t>
            </a:r>
            <a:r>
              <a:rPr lang="zh-TW" altLang="en-US" sz="2000" dirty="0" smtClean="0">
                <a:effectLst/>
                <a:latin typeface="Arial Unicode MS" panose="020B0604020202020204" pitchFamily="34" charset="-120"/>
                <a:ea typeface="標楷體" panose="03000509000000000000" pitchFamily="65" charset="-120"/>
              </a:rPr>
              <a:t>壓製新版光碟發送至各合約期間內學校</a:t>
            </a:r>
            <a:endParaRPr lang="en-US" altLang="zh-TW" sz="2000" dirty="0" smtClean="0">
              <a:effectLst/>
              <a:latin typeface="Arial Unicode MS" panose="020B0604020202020204" pitchFamily="34" charset="-120"/>
              <a:ea typeface="標楷體" panose="03000509000000000000" pitchFamily="65" charset="-120"/>
            </a:endParaRPr>
          </a:p>
          <a:p>
            <a:pPr marL="342900">
              <a:spcAft>
                <a:spcPts val="0"/>
              </a:spcAft>
            </a:pPr>
            <a:endParaRPr lang="en-US" altLang="zh-TW" sz="2000" dirty="0">
              <a:latin typeface="Arial Unicode MS" panose="020B0604020202020204" pitchFamily="34" charset="-120"/>
              <a:ea typeface="標楷體" panose="03000509000000000000" pitchFamily="65" charset="-120"/>
            </a:endParaRPr>
          </a:p>
          <a:p>
            <a:r>
              <a:rPr lang="en-US" altLang="zh-TW" sz="2000" dirty="0" smtClean="0">
                <a:effectLst/>
                <a:latin typeface="Arial Unicode MS" panose="020B0604020202020204" pitchFamily="34" charset="-120"/>
                <a:ea typeface="標楷體" panose="03000509000000000000" pitchFamily="65" charset="-120"/>
              </a:rPr>
              <a:t> </a:t>
            </a:r>
            <a:r>
              <a:rPr lang="zh-TW" altLang="en-US" sz="2000" dirty="0" smtClean="0">
                <a:effectLst/>
                <a:latin typeface="+mn-ea"/>
                <a:ea typeface="+mn-ea"/>
              </a:rPr>
              <a:t>額外補充</a:t>
            </a:r>
            <a:r>
              <a:rPr lang="zh-TW" altLang="en-US" sz="2000" dirty="0" smtClean="0">
                <a:latin typeface="+mn-ea"/>
                <a:ea typeface="+mn-ea"/>
              </a:rPr>
              <a:t>：</a:t>
            </a:r>
            <a:r>
              <a:rPr lang="zh-TW" altLang="zh-TW" sz="2000" dirty="0">
                <a:latin typeface="+mn-ea"/>
                <a:ea typeface="+mn-ea"/>
              </a:rPr>
              <a:t>中心已將軟體的</a:t>
            </a:r>
            <a:r>
              <a:rPr lang="en-US" altLang="zh-TW" sz="2000" dirty="0" err="1">
                <a:latin typeface="+mn-ea"/>
                <a:ea typeface="+mn-ea"/>
              </a:rPr>
              <a:t>iso</a:t>
            </a:r>
            <a:r>
              <a:rPr lang="zh-TW" altLang="zh-TW" sz="2000" dirty="0">
                <a:latin typeface="+mn-ea"/>
                <a:ea typeface="+mn-ea"/>
              </a:rPr>
              <a:t>放在</a:t>
            </a:r>
            <a:r>
              <a:rPr lang="en-US" altLang="zh-TW" sz="2000" dirty="0">
                <a:latin typeface="+mn-ea"/>
                <a:ea typeface="+mn-ea"/>
              </a:rPr>
              <a:t>ftp </a:t>
            </a:r>
            <a:r>
              <a:rPr lang="zh-TW" altLang="zh-TW" sz="2000" dirty="0">
                <a:latin typeface="+mn-ea"/>
                <a:ea typeface="+mn-ea"/>
              </a:rPr>
              <a:t>主機上</a:t>
            </a:r>
          </a:p>
          <a:p>
            <a:r>
              <a:rPr lang="en-US" altLang="zh-TW" sz="2000" dirty="0" smtClean="0">
                <a:latin typeface="+mn-ea"/>
                <a:ea typeface="+mn-ea"/>
              </a:rPr>
              <a:t>           </a:t>
            </a:r>
            <a:r>
              <a:rPr lang="zh-TW" altLang="zh-TW" sz="2000" dirty="0" smtClean="0">
                <a:latin typeface="+mn-ea"/>
                <a:ea typeface="+mn-ea"/>
              </a:rPr>
              <a:t>提供</a:t>
            </a:r>
            <a:r>
              <a:rPr lang="en-US" altLang="zh-TW" sz="2000" dirty="0" smtClean="0">
                <a:latin typeface="+mn-ea"/>
                <a:ea typeface="+mn-ea"/>
              </a:rPr>
              <a:t> </a:t>
            </a:r>
            <a:r>
              <a:rPr lang="en-US" altLang="zh-TW" sz="2000" dirty="0">
                <a:latin typeface="+mn-ea"/>
                <a:ea typeface="+mn-ea"/>
              </a:rPr>
              <a:t>Windows 8 </a:t>
            </a:r>
            <a:r>
              <a:rPr lang="zh-TW" altLang="zh-TW" sz="2000" dirty="0">
                <a:latin typeface="+mn-ea"/>
                <a:ea typeface="+mn-ea"/>
              </a:rPr>
              <a:t>、</a:t>
            </a:r>
            <a:r>
              <a:rPr lang="en-US" altLang="zh-TW" sz="2000" dirty="0">
                <a:latin typeface="+mn-ea"/>
                <a:ea typeface="+mn-ea"/>
              </a:rPr>
              <a:t>Windows 7</a:t>
            </a:r>
            <a:r>
              <a:rPr lang="zh-TW" altLang="zh-TW" sz="2000" dirty="0">
                <a:latin typeface="+mn-ea"/>
                <a:ea typeface="+mn-ea"/>
              </a:rPr>
              <a:t>、</a:t>
            </a:r>
            <a:r>
              <a:rPr lang="en-US" altLang="zh-TW" sz="2000" dirty="0">
                <a:latin typeface="+mn-ea"/>
                <a:ea typeface="+mn-ea"/>
              </a:rPr>
              <a:t>Office 2010 </a:t>
            </a:r>
            <a:r>
              <a:rPr lang="zh-TW" altLang="zh-TW" sz="2000" dirty="0" smtClean="0">
                <a:latin typeface="+mn-ea"/>
                <a:ea typeface="+mn-ea"/>
              </a:rPr>
              <a:t>、</a:t>
            </a:r>
            <a:r>
              <a:rPr lang="en-US" altLang="zh-TW" sz="2000" dirty="0" smtClean="0">
                <a:latin typeface="+mn-ea"/>
                <a:ea typeface="+mn-ea"/>
              </a:rPr>
              <a:t>   </a:t>
            </a:r>
          </a:p>
          <a:p>
            <a:r>
              <a:rPr lang="en-US" altLang="zh-TW" sz="2000" dirty="0">
                <a:latin typeface="+mn-ea"/>
                <a:ea typeface="+mn-ea"/>
              </a:rPr>
              <a:t> </a:t>
            </a:r>
            <a:r>
              <a:rPr lang="en-US" altLang="zh-TW" sz="2000" dirty="0" smtClean="0">
                <a:latin typeface="+mn-ea"/>
                <a:ea typeface="+mn-ea"/>
              </a:rPr>
              <a:t>          Office </a:t>
            </a:r>
            <a:r>
              <a:rPr lang="en-US" altLang="zh-TW" sz="2000" dirty="0">
                <a:latin typeface="+mn-ea"/>
                <a:ea typeface="+mn-ea"/>
              </a:rPr>
              <a:t>2013 </a:t>
            </a:r>
            <a:r>
              <a:rPr lang="zh-TW" altLang="zh-TW" sz="2000" dirty="0">
                <a:latin typeface="+mn-ea"/>
                <a:ea typeface="+mn-ea"/>
              </a:rPr>
              <a:t>映像檔供下載</a:t>
            </a:r>
          </a:p>
          <a:p>
            <a:r>
              <a:rPr lang="en-US" altLang="zh-TW" sz="2000" dirty="0"/>
              <a:t> </a:t>
            </a:r>
            <a:endParaRPr lang="zh-TW" altLang="zh-TW" sz="2000" dirty="0"/>
          </a:p>
          <a:p>
            <a:r>
              <a:rPr lang="en-US" altLang="zh-TW" sz="2000" dirty="0" smtClean="0">
                <a:latin typeface="+mn-ea"/>
                <a:ea typeface="+mn-ea"/>
              </a:rPr>
              <a:t>           </a:t>
            </a:r>
            <a:r>
              <a:rPr lang="zh-TW" altLang="zh-TW" sz="2000" dirty="0" smtClean="0">
                <a:latin typeface="+mn-ea"/>
                <a:ea typeface="+mn-ea"/>
              </a:rPr>
              <a:t>主機 </a:t>
            </a:r>
            <a:r>
              <a:rPr lang="en-US" altLang="zh-TW" sz="2000" u="sng" dirty="0">
                <a:latin typeface="+mn-ea"/>
                <a:ea typeface="+mn-ea"/>
                <a:hlinkClick r:id="rId3"/>
              </a:rPr>
              <a:t>ftp://kms.tn.edu.tw</a:t>
            </a:r>
            <a:r>
              <a:rPr lang="en-US" altLang="zh-TW" sz="2000" dirty="0">
                <a:latin typeface="+mn-ea"/>
                <a:ea typeface="+mn-ea"/>
              </a:rPr>
              <a:t> </a:t>
            </a:r>
            <a:endParaRPr lang="zh-TW" altLang="zh-TW" sz="2000" dirty="0">
              <a:latin typeface="+mn-ea"/>
              <a:ea typeface="+mn-ea"/>
            </a:endParaRPr>
          </a:p>
          <a:p>
            <a:r>
              <a:rPr lang="en-US" altLang="zh-TW" sz="2000" dirty="0" smtClean="0">
                <a:latin typeface="+mn-ea"/>
                <a:ea typeface="+mn-ea"/>
              </a:rPr>
              <a:t>           </a:t>
            </a:r>
            <a:r>
              <a:rPr lang="zh-TW" altLang="zh-TW" sz="2000" dirty="0" smtClean="0">
                <a:latin typeface="+mn-ea"/>
                <a:ea typeface="+mn-ea"/>
              </a:rPr>
              <a:t>帳號</a:t>
            </a:r>
            <a:r>
              <a:rPr lang="zh-TW" altLang="zh-TW" sz="2000" dirty="0">
                <a:latin typeface="+mn-ea"/>
                <a:ea typeface="+mn-ea"/>
              </a:rPr>
              <a:t>密碼皆為</a:t>
            </a:r>
            <a:r>
              <a:rPr lang="en-US" altLang="zh-TW" sz="2000" dirty="0">
                <a:latin typeface="+mn-ea"/>
                <a:ea typeface="+mn-ea"/>
              </a:rPr>
              <a:t> </a:t>
            </a:r>
            <a:r>
              <a:rPr lang="en-US" altLang="zh-TW" sz="2000" dirty="0" err="1">
                <a:latin typeface="+mn-ea"/>
                <a:ea typeface="+mn-ea"/>
              </a:rPr>
              <a:t>tnftp</a:t>
            </a:r>
            <a:endParaRPr lang="zh-TW" altLang="zh-TW" sz="2000" dirty="0">
              <a:latin typeface="+mn-ea"/>
              <a:ea typeface="+mn-ea"/>
            </a:endParaRPr>
          </a:p>
          <a:p>
            <a:pPr marL="342900">
              <a:spcAft>
                <a:spcPts val="0"/>
              </a:spcAft>
            </a:pPr>
            <a:endParaRPr lang="en-US" altLang="zh-TW" sz="2000" dirty="0" smtClean="0">
              <a:effectLst/>
              <a:latin typeface="Arial Unicode MS" panose="020B0604020202020204" pitchFamily="34" charset="-120"/>
              <a:ea typeface="標楷體" panose="03000509000000000000" pitchFamily="65" charset="-120"/>
            </a:endParaRPr>
          </a:p>
          <a:p>
            <a:pPr marL="342900">
              <a:spcAft>
                <a:spcPts val="0"/>
              </a:spcAft>
            </a:pPr>
            <a:r>
              <a:rPr lang="en-US" altLang="zh-TW" dirty="0" smtClean="0">
                <a:effectLst/>
                <a:latin typeface="Arial Unicode MS" panose="020B0604020202020204" pitchFamily="34" charset="-120"/>
                <a:ea typeface="標楷體" panose="03000509000000000000" pitchFamily="65" charset="-120"/>
              </a:rPr>
              <a:t> </a:t>
            </a:r>
            <a:endParaRPr lang="zh-TW" altLang="zh-TW" sz="1400" dirty="0">
              <a:effectLst/>
              <a:latin typeface="Arial Unicode MS" panose="020B0604020202020204" pitchFamily="34" charset="-120"/>
              <a:ea typeface="Arial Unicode MS" panose="020B0604020202020204" pitchFamily="34" charset="-120"/>
            </a:endParaRPr>
          </a:p>
        </p:txBody>
      </p:sp>
    </p:spTree>
    <p:extLst>
      <p:ext uri="{BB962C8B-B14F-4D97-AF65-F5344CB8AC3E}">
        <p14:creationId xmlns:p14="http://schemas.microsoft.com/office/powerpoint/2010/main" val="3198303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17737</TotalTime>
  <Words>850</Words>
  <Application>Microsoft Office PowerPoint</Application>
  <PresentationFormat>如螢幕大小 (4:3)</PresentationFormat>
  <Paragraphs>179</Paragraphs>
  <Slides>13</Slides>
  <Notes>3</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13</vt:i4>
      </vt:variant>
    </vt:vector>
  </HeadingPairs>
  <TitlesOfParts>
    <vt:vector size="22" baseType="lpstr">
      <vt:lpstr>Arial Unicode MS</vt:lpstr>
      <vt:lpstr>新細明體</vt:lpstr>
      <vt:lpstr>標楷體</vt:lpstr>
      <vt:lpstr>Arial</vt:lpstr>
      <vt:lpstr>Arial Black</vt:lpstr>
      <vt:lpstr>Constantia</vt:lpstr>
      <vt:lpstr>Times New Roman</vt:lpstr>
      <vt:lpstr>Wingdings</vt:lpstr>
      <vt:lpstr>1_預設簡報設計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GOTOP Information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Robin</dc:creator>
  <cp:lastModifiedBy>Steve Wang</cp:lastModifiedBy>
  <cp:revision>732</cp:revision>
  <dcterms:created xsi:type="dcterms:W3CDTF">2004-04-09T01:21:36Z</dcterms:created>
  <dcterms:modified xsi:type="dcterms:W3CDTF">2014-07-18T03:37:04Z</dcterms:modified>
</cp:coreProperties>
</file>